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2858770"/>
          </a:xfrm>
          <a:custGeom>
            <a:avLst/>
            <a:gdLst/>
            <a:ahLst/>
            <a:cxnLst/>
            <a:rect l="l" t="t" r="r" b="b"/>
            <a:pathLst>
              <a:path w="18288000" h="2858770">
                <a:moveTo>
                  <a:pt x="18288000" y="2858597"/>
                </a:moveTo>
                <a:lnTo>
                  <a:pt x="0" y="285859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858597"/>
                </a:lnTo>
                <a:close/>
              </a:path>
            </a:pathLst>
          </a:custGeom>
          <a:solidFill>
            <a:srgbClr val="FA03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1910" y="970127"/>
            <a:ext cx="1150417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030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28700" y="0"/>
            <a:ext cx="17259300" cy="10287000"/>
            <a:chOff x="1028700" y="0"/>
            <a:chExt cx="17259300" cy="10287000"/>
          </a:xfrm>
        </p:grpSpPr>
        <p:sp>
          <p:nvSpPr>
            <p:cNvPr id="4" name="object 4"/>
            <p:cNvSpPr/>
            <p:nvPr/>
          </p:nvSpPr>
          <p:spPr>
            <a:xfrm>
              <a:off x="8260202" y="0"/>
              <a:ext cx="10027797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700" y="1028699"/>
              <a:ext cx="9705975" cy="8229600"/>
            </a:xfrm>
            <a:custGeom>
              <a:avLst/>
              <a:gdLst/>
              <a:ahLst/>
              <a:cxnLst/>
              <a:rect l="l" t="t" r="r" b="b"/>
              <a:pathLst>
                <a:path w="9705975" h="8229600">
                  <a:moveTo>
                    <a:pt x="9705975" y="8229600"/>
                  </a:moveTo>
                  <a:lnTo>
                    <a:pt x="0" y="8229600"/>
                  </a:lnTo>
                  <a:lnTo>
                    <a:pt x="0" y="0"/>
                  </a:lnTo>
                  <a:lnTo>
                    <a:pt x="9705975" y="0"/>
                  </a:lnTo>
                  <a:lnTo>
                    <a:pt x="9705975" y="8229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25666" y="7424946"/>
              <a:ext cx="1383665" cy="1386205"/>
            </a:xfrm>
            <a:custGeom>
              <a:avLst/>
              <a:gdLst/>
              <a:ahLst/>
              <a:cxnLst/>
              <a:rect l="l" t="t" r="r" b="b"/>
              <a:pathLst>
                <a:path w="1383665" h="1386204">
                  <a:moveTo>
                    <a:pt x="1383134" y="0"/>
                  </a:moveTo>
                  <a:lnTo>
                    <a:pt x="1383134" y="1385907"/>
                  </a:lnTo>
                  <a:lnTo>
                    <a:pt x="0" y="1385907"/>
                  </a:lnTo>
                  <a:lnTo>
                    <a:pt x="1383134" y="0"/>
                  </a:lnTo>
                  <a:close/>
                </a:path>
              </a:pathLst>
            </a:custGeom>
            <a:solidFill>
              <a:srgbClr val="FA03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4951" y="4144335"/>
              <a:ext cx="8553449" cy="2000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699"/>
            <a:ext cx="10732135" cy="8229600"/>
          </a:xfrm>
          <a:custGeom>
            <a:avLst/>
            <a:gdLst/>
            <a:ahLst/>
            <a:cxnLst/>
            <a:rect l="l" t="t" r="r" b="b"/>
            <a:pathLst>
              <a:path w="10732135" h="8229600">
                <a:moveTo>
                  <a:pt x="0" y="0"/>
                </a:moveTo>
                <a:lnTo>
                  <a:pt x="10731520" y="0"/>
                </a:lnTo>
                <a:lnTo>
                  <a:pt x="107315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solidFill>
            <a:srgbClr val="FA03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3995308"/>
            <a:ext cx="8933180" cy="2188210"/>
          </a:xfrm>
          <a:prstGeom prst="rect"/>
        </p:spPr>
        <p:txBody>
          <a:bodyPr wrap="square" lIns="0" tIns="202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dirty="0" sz="5850" spc="610"/>
              <a:t>OVER </a:t>
            </a:r>
            <a:r>
              <a:rPr dirty="0" sz="5850" spc="1045"/>
              <a:t>100 000</a:t>
            </a:r>
            <a:r>
              <a:rPr dirty="0" sz="5850" spc="-280"/>
              <a:t> </a:t>
            </a:r>
            <a:r>
              <a:rPr dirty="0" sz="5850" spc="695"/>
              <a:t>CAR</a:t>
            </a:r>
            <a:endParaRPr sz="5850"/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5850" spc="835"/>
              <a:t>ACCIDENTS </a:t>
            </a:r>
            <a:r>
              <a:rPr dirty="0" sz="5850" spc="695"/>
              <a:t>IN</a:t>
            </a:r>
            <a:r>
              <a:rPr dirty="0" sz="5850" spc="45"/>
              <a:t> </a:t>
            </a:r>
            <a:r>
              <a:rPr dirty="0" sz="5850" spc="1070"/>
              <a:t>2019</a:t>
            </a:r>
            <a:endParaRPr sz="5850"/>
          </a:p>
        </p:txBody>
      </p:sp>
      <p:sp>
        <p:nvSpPr>
          <p:cNvPr id="4" name="object 4"/>
          <p:cNvSpPr/>
          <p:nvPr/>
        </p:nvSpPr>
        <p:spPr>
          <a:xfrm>
            <a:off x="11454993" y="0"/>
            <a:ext cx="682940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11727" y="7208080"/>
            <a:ext cx="1383665" cy="1386205"/>
          </a:xfrm>
          <a:custGeom>
            <a:avLst/>
            <a:gdLst/>
            <a:ahLst/>
            <a:cxnLst/>
            <a:rect l="l" t="t" r="r" b="b"/>
            <a:pathLst>
              <a:path w="1383665" h="1386204">
                <a:moveTo>
                  <a:pt x="1383134" y="0"/>
                </a:moveTo>
                <a:lnTo>
                  <a:pt x="1383134" y="1385907"/>
                </a:lnTo>
                <a:lnTo>
                  <a:pt x="0" y="1385907"/>
                </a:lnTo>
                <a:lnTo>
                  <a:pt x="1383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885230" y="7882004"/>
              <a:ext cx="1373505" cy="1376680"/>
            </a:xfrm>
            <a:custGeom>
              <a:avLst/>
              <a:gdLst/>
              <a:ahLst/>
              <a:cxnLst/>
              <a:rect l="l" t="t" r="r" b="b"/>
              <a:pathLst>
                <a:path w="1373505" h="1376679">
                  <a:moveTo>
                    <a:pt x="1373451" y="0"/>
                  </a:moveTo>
                  <a:lnTo>
                    <a:pt x="1373451" y="1376203"/>
                  </a:lnTo>
                  <a:lnTo>
                    <a:pt x="0" y="1376203"/>
                  </a:lnTo>
                  <a:lnTo>
                    <a:pt x="1373451" y="0"/>
                  </a:lnTo>
                  <a:close/>
                </a:path>
              </a:pathLst>
            </a:custGeom>
            <a:solidFill>
              <a:srgbClr val="F4172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238557" y="2162273"/>
            <a:ext cx="15811500" cy="5511800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dirty="0" sz="4950" spc="575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dirty="0" sz="4950" spc="53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4950" spc="590">
                <a:solidFill>
                  <a:srgbClr val="FFFFFF"/>
                </a:solidFill>
                <a:latin typeface="Arial"/>
                <a:cs typeface="Arial"/>
              </a:rPr>
              <a:t>CAR </a:t>
            </a:r>
            <a:r>
              <a:rPr dirty="0" sz="4950" spc="680">
                <a:solidFill>
                  <a:srgbClr val="FFFFFF"/>
                </a:solidFill>
                <a:latin typeface="Arial"/>
                <a:cs typeface="Arial"/>
              </a:rPr>
              <a:t>ACCIDENT, </a:t>
            </a:r>
            <a:r>
              <a:rPr dirty="0" sz="4950" spc="43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4950" spc="-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705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endParaRPr sz="4950">
              <a:latin typeface="Arial"/>
              <a:cs typeface="Arial"/>
            </a:endParaRPr>
          </a:p>
          <a:p>
            <a:pPr algn="ctr" marR="187325">
              <a:lnSpc>
                <a:spcPct val="100000"/>
              </a:lnSpc>
              <a:spcBef>
                <a:spcPts val="1260"/>
              </a:spcBef>
            </a:pPr>
            <a:r>
              <a:rPr dirty="0" sz="4950" spc="32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530">
                <a:solidFill>
                  <a:srgbClr val="FFFFFF"/>
                </a:solidFill>
                <a:latin typeface="Arial"/>
                <a:cs typeface="Arial"/>
              </a:rPr>
              <a:t>CRUCIAL...</a:t>
            </a:r>
            <a:endParaRPr sz="4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dirty="0" sz="4950" spc="83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32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835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75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495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67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640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53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950">
              <a:latin typeface="Arial"/>
              <a:cs typeface="Arial"/>
            </a:endParaRPr>
          </a:p>
          <a:p>
            <a:pPr algn="ctr" marL="12700" marR="5080">
              <a:lnSpc>
                <a:spcPct val="121200"/>
              </a:lnSpc>
            </a:pPr>
            <a:r>
              <a:rPr dirty="0" sz="4950" spc="70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dirty="0" sz="4950" spc="835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4950" spc="84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4950" spc="525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dirty="0" sz="4950" spc="-81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7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49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78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495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795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725">
                <a:solidFill>
                  <a:srgbClr val="FFFFFF"/>
                </a:solidFill>
                <a:latin typeface="Arial"/>
                <a:cs typeface="Arial"/>
              </a:rPr>
              <a:t>LOADS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59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95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715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80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495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68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495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865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endParaRPr sz="4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dirty="0" sz="4950" spc="705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4950" spc="68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49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50" spc="600">
                <a:solidFill>
                  <a:srgbClr val="FFFFFF"/>
                </a:solidFill>
                <a:latin typeface="Arial"/>
                <a:cs typeface="Arial"/>
              </a:rPr>
              <a:t>EFFICENTLY.</a:t>
            </a:r>
            <a:endParaRPr sz="4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723" y="997015"/>
            <a:ext cx="32905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60" b="1">
                <a:latin typeface="Arial"/>
                <a:cs typeface="Arial"/>
              </a:rPr>
              <a:t>DISCOVER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63621" y="1028976"/>
            <a:ext cx="995680" cy="993775"/>
          </a:xfrm>
          <a:custGeom>
            <a:avLst/>
            <a:gdLst/>
            <a:ahLst/>
            <a:cxnLst/>
            <a:rect l="l" t="t" r="r" b="b"/>
            <a:pathLst>
              <a:path w="995680" h="993775">
                <a:moveTo>
                  <a:pt x="0" y="0"/>
                </a:moveTo>
                <a:lnTo>
                  <a:pt x="995588" y="0"/>
                </a:lnTo>
                <a:lnTo>
                  <a:pt x="995588" y="9935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19108" y="3163755"/>
            <a:ext cx="6311152" cy="675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63621" y="1028979"/>
            <a:ext cx="995680" cy="993775"/>
          </a:xfrm>
          <a:custGeom>
            <a:avLst/>
            <a:gdLst/>
            <a:ahLst/>
            <a:cxnLst/>
            <a:rect l="l" t="t" r="r" b="b"/>
            <a:pathLst>
              <a:path w="995680" h="993775">
                <a:moveTo>
                  <a:pt x="0" y="0"/>
                </a:moveTo>
                <a:lnTo>
                  <a:pt x="995588" y="0"/>
                </a:lnTo>
                <a:lnTo>
                  <a:pt x="995588" y="9935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2423" y="3485448"/>
            <a:ext cx="4486290" cy="5772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92158" y="3485448"/>
            <a:ext cx="4676790" cy="577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59279" y="3485448"/>
            <a:ext cx="4314840" cy="5772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9723" y="977965"/>
            <a:ext cx="292163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35" b="1">
                <a:latin typeface="Arimo"/>
                <a:cs typeface="Arimo"/>
              </a:rPr>
              <a:t>DESIGNS</a:t>
            </a:r>
            <a:endParaRPr sz="500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58770"/>
          </a:xfrm>
          <a:custGeom>
            <a:avLst/>
            <a:gdLst/>
            <a:ahLst/>
            <a:cxnLst/>
            <a:rect l="l" t="t" r="r" b="b"/>
            <a:pathLst>
              <a:path w="18288000" h="2858770">
                <a:moveTo>
                  <a:pt x="18288000" y="2858594"/>
                </a:moveTo>
                <a:lnTo>
                  <a:pt x="0" y="2858594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858594"/>
                </a:lnTo>
                <a:close/>
              </a:path>
            </a:pathLst>
          </a:custGeom>
          <a:solidFill>
            <a:srgbClr val="FA03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9723" y="997008"/>
            <a:ext cx="666559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30" b="1">
                <a:latin typeface="Arial"/>
                <a:cs typeface="Arial"/>
              </a:rPr>
              <a:t>HOW</a:t>
            </a:r>
            <a:r>
              <a:rPr dirty="0" sz="5000" spc="-345" b="1">
                <a:latin typeface="Arial"/>
                <a:cs typeface="Arial"/>
              </a:rPr>
              <a:t> </a:t>
            </a:r>
            <a:r>
              <a:rPr dirty="0" sz="5000" spc="-90" b="1">
                <a:latin typeface="Arial"/>
                <a:cs typeface="Arial"/>
              </a:rPr>
              <a:t>IS</a:t>
            </a:r>
            <a:r>
              <a:rPr dirty="0" sz="5000" spc="-340" b="1">
                <a:latin typeface="Arial"/>
                <a:cs typeface="Arial"/>
              </a:rPr>
              <a:t> </a:t>
            </a:r>
            <a:r>
              <a:rPr dirty="0" sz="5000" spc="85" b="1">
                <a:latin typeface="Arial"/>
                <a:cs typeface="Arial"/>
              </a:rPr>
              <a:t>IT</a:t>
            </a:r>
            <a:r>
              <a:rPr dirty="0" sz="5000" spc="-340" b="1">
                <a:latin typeface="Arial"/>
                <a:cs typeface="Arial"/>
              </a:rPr>
              <a:t> </a:t>
            </a:r>
            <a:r>
              <a:rPr dirty="0" sz="5000" spc="-105" b="1">
                <a:latin typeface="Arial"/>
                <a:cs typeface="Arial"/>
              </a:rPr>
              <a:t>CREATED</a:t>
            </a:r>
            <a:r>
              <a:rPr dirty="0" sz="5000" spc="-340" b="1">
                <a:latin typeface="Arial"/>
                <a:cs typeface="Arial"/>
              </a:rPr>
              <a:t> </a:t>
            </a:r>
            <a:r>
              <a:rPr dirty="0" sz="5000" spc="-310" b="1">
                <a:latin typeface="Arial"/>
                <a:cs typeface="Arial"/>
              </a:rPr>
              <a:t>?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63621" y="1028976"/>
            <a:ext cx="995680" cy="993775"/>
          </a:xfrm>
          <a:custGeom>
            <a:avLst/>
            <a:gdLst/>
            <a:ahLst/>
            <a:cxnLst/>
            <a:rect l="l" t="t" r="r" b="b"/>
            <a:pathLst>
              <a:path w="995680" h="993775">
                <a:moveTo>
                  <a:pt x="0" y="0"/>
                </a:moveTo>
                <a:lnTo>
                  <a:pt x="995588" y="0"/>
                </a:lnTo>
                <a:lnTo>
                  <a:pt x="995588" y="9935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2423" y="3945666"/>
          <a:ext cx="16289019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6335"/>
                <a:gridCol w="2251075"/>
                <a:gridCol w="3841749"/>
                <a:gridCol w="791209"/>
                <a:gridCol w="1108709"/>
                <a:gridCol w="1366520"/>
                <a:gridCol w="1356360"/>
                <a:gridCol w="3067684"/>
              </a:tblGrid>
              <a:tr h="696008">
                <a:tc>
                  <a:txBody>
                    <a:bodyPr/>
                    <a:lstStyle/>
                    <a:p>
                      <a:pPr marL="91503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2950" spc="4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</a:t>
                      </a:r>
                      <a:r>
                        <a:rPr dirty="0" sz="2950" spc="-4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950" spc="-4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solidFill>
                      <a:srgbClr val="414040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2950" spc="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950" spc="-4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4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dirty="0" sz="2950" spc="-4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1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solidFill>
                      <a:srgbClr val="414040"/>
                    </a:solidFill>
                  </a:tcPr>
                </a:tc>
                <a:tc>
                  <a:txBody>
                    <a:bodyPr/>
                    <a:lstStyle/>
                    <a:p>
                      <a:pPr marL="130746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05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CREATION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42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09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44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SEAT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0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BELT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45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COVER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R w="81870">
                      <a:solidFill>
                        <a:srgbClr val="414040"/>
                      </a:solidFill>
                      <a:prstDash val="solid"/>
                    </a:lnR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28700" y="5709848"/>
          <a:ext cx="1627378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090"/>
                <a:gridCol w="1915160"/>
                <a:gridCol w="3317875"/>
                <a:gridCol w="790575"/>
                <a:gridCol w="1108075"/>
                <a:gridCol w="4076700"/>
                <a:gridCol w="2230119"/>
              </a:tblGrid>
              <a:tr h="695989">
                <a:tc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dirty="0" sz="2950" spc="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950" spc="-4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1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950" spc="-4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4940">
                    <a:solidFill>
                      <a:srgbClr val="414040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dirty="0" sz="2950" spc="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950" spc="-43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4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dirty="0" sz="2950" spc="-4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1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4940">
                    <a:solidFill>
                      <a:srgbClr val="414040"/>
                    </a:solidFill>
                  </a:tcPr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05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CREATION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6">
                      <a:solidFill>
                        <a:srgbClr val="414040"/>
                      </a:solidFill>
                      <a:prstDash val="solid"/>
                    </a:lnT>
                    <a:lnB w="81357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42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6">
                      <a:solidFill>
                        <a:srgbClr val="414040"/>
                      </a:solidFill>
                      <a:prstDash val="solid"/>
                    </a:lnT>
                    <a:lnB w="81357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09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6">
                      <a:solidFill>
                        <a:srgbClr val="414040"/>
                      </a:solidFill>
                      <a:prstDash val="solid"/>
                    </a:lnT>
                    <a:lnB w="81357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25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IDENTIFICATION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6">
                      <a:solidFill>
                        <a:srgbClr val="414040"/>
                      </a:solidFill>
                      <a:prstDash val="solid"/>
                    </a:lnT>
                    <a:lnB w="81357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495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CARD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R w="81874">
                      <a:solidFill>
                        <a:srgbClr val="414040"/>
                      </a:solidFill>
                      <a:prstDash val="solid"/>
                    </a:lnR>
                    <a:lnT w="80086">
                      <a:solidFill>
                        <a:srgbClr val="414040"/>
                      </a:solidFill>
                      <a:prstDash val="solid"/>
                    </a:lnT>
                    <a:lnB w="81357">
                      <a:solidFill>
                        <a:srgbClr val="4140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12423" y="7532308"/>
          <a:ext cx="16273144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740"/>
                <a:gridCol w="2185035"/>
                <a:gridCol w="2937509"/>
                <a:gridCol w="1170940"/>
                <a:gridCol w="3056254"/>
                <a:gridCol w="810895"/>
                <a:gridCol w="3536950"/>
              </a:tblGrid>
              <a:tr h="696008">
                <a:tc>
                  <a:txBody>
                    <a:bodyPr/>
                    <a:lstStyle/>
                    <a:p>
                      <a:pPr marL="84963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2950" spc="5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THIR</a:t>
                      </a:r>
                      <a:r>
                        <a:rPr dirty="0" sz="2950" spc="-4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4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solidFill>
                      <a:srgbClr val="414040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2950" spc="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950" spc="-4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4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dirty="0" sz="2950" spc="-4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950" spc="1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solidFill>
                      <a:srgbClr val="414040"/>
                    </a:solidFill>
                  </a:tcPr>
                </a:tc>
                <a:tc>
                  <a:txBody>
                    <a:bodyPr/>
                    <a:lstStyle/>
                    <a:p>
                      <a:pPr marL="727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495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PACKING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65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49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EXPEDITION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0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2950" spc="530">
                          <a:solidFill>
                            <a:srgbClr val="111B1D"/>
                          </a:solidFill>
                          <a:latin typeface="Arial"/>
                          <a:cs typeface="Arial"/>
                        </a:rPr>
                        <a:t>CUSTOMER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R w="81870">
                      <a:solidFill>
                        <a:srgbClr val="414040"/>
                      </a:solidFill>
                      <a:prstDash val="solid"/>
                    </a:lnR>
                    <a:lnT w="80088">
                      <a:solidFill>
                        <a:srgbClr val="414040"/>
                      </a:solidFill>
                      <a:prstDash val="solid"/>
                    </a:lnT>
                    <a:lnB w="81359">
                      <a:solidFill>
                        <a:srgbClr val="4140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3524250"/>
            <a:chOff x="0" y="0"/>
            <a:chExt cx="18288000" cy="35242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3524250"/>
            </a:xfrm>
            <a:custGeom>
              <a:avLst/>
              <a:gdLst/>
              <a:ahLst/>
              <a:cxnLst/>
              <a:rect l="l" t="t" r="r" b="b"/>
              <a:pathLst>
                <a:path w="18288000" h="3524250">
                  <a:moveTo>
                    <a:pt x="18288000" y="3524188"/>
                  </a:moveTo>
                  <a:lnTo>
                    <a:pt x="0" y="3524188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3524188"/>
                  </a:lnTo>
                  <a:close/>
                </a:path>
              </a:pathLst>
            </a:custGeom>
            <a:solidFill>
              <a:srgbClr val="FA03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263621" y="1015971"/>
              <a:ext cx="995680" cy="993775"/>
            </a:xfrm>
            <a:custGeom>
              <a:avLst/>
              <a:gdLst/>
              <a:ahLst/>
              <a:cxnLst/>
              <a:rect l="l" t="t" r="r" b="b"/>
              <a:pathLst>
                <a:path w="995680" h="993775">
                  <a:moveTo>
                    <a:pt x="0" y="0"/>
                  </a:moveTo>
                  <a:lnTo>
                    <a:pt x="995588" y="0"/>
                  </a:lnTo>
                  <a:lnTo>
                    <a:pt x="995588" y="993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347715" y="5062544"/>
            <a:ext cx="3400425" cy="2933700"/>
          </a:xfrm>
          <a:custGeom>
            <a:avLst/>
            <a:gdLst/>
            <a:ahLst/>
            <a:cxnLst/>
            <a:rect l="l" t="t" r="r" b="b"/>
            <a:pathLst>
              <a:path w="3400425" h="2933700">
                <a:moveTo>
                  <a:pt x="3400425" y="2933700"/>
                </a:moveTo>
                <a:lnTo>
                  <a:pt x="0" y="2933700"/>
                </a:lnTo>
                <a:lnTo>
                  <a:pt x="0" y="0"/>
                </a:lnTo>
                <a:lnTo>
                  <a:pt x="3400425" y="0"/>
                </a:lnTo>
                <a:lnTo>
                  <a:pt x="3400425" y="2933700"/>
                </a:lnTo>
                <a:close/>
              </a:path>
            </a:pathLst>
          </a:custGeom>
          <a:solidFill>
            <a:srgbClr val="41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4090" y="5069433"/>
            <a:ext cx="3400425" cy="2933700"/>
          </a:xfrm>
          <a:custGeom>
            <a:avLst/>
            <a:gdLst/>
            <a:ahLst/>
            <a:cxnLst/>
            <a:rect l="l" t="t" r="r" b="b"/>
            <a:pathLst>
              <a:path w="3400425" h="2933700">
                <a:moveTo>
                  <a:pt x="3400425" y="2933700"/>
                </a:moveTo>
                <a:lnTo>
                  <a:pt x="0" y="2933700"/>
                </a:lnTo>
                <a:lnTo>
                  <a:pt x="0" y="0"/>
                </a:lnTo>
                <a:lnTo>
                  <a:pt x="3400425" y="0"/>
                </a:lnTo>
                <a:lnTo>
                  <a:pt x="3400425" y="2933700"/>
                </a:lnTo>
                <a:close/>
              </a:path>
            </a:pathLst>
          </a:custGeom>
          <a:solidFill>
            <a:srgbClr val="41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43796" y="5069433"/>
            <a:ext cx="3400425" cy="2933700"/>
          </a:xfrm>
          <a:custGeom>
            <a:avLst/>
            <a:gdLst/>
            <a:ahLst/>
            <a:cxnLst/>
            <a:rect l="l" t="t" r="r" b="b"/>
            <a:pathLst>
              <a:path w="3400425" h="2933700">
                <a:moveTo>
                  <a:pt x="3400425" y="2933700"/>
                </a:moveTo>
                <a:lnTo>
                  <a:pt x="0" y="2933700"/>
                </a:lnTo>
                <a:lnTo>
                  <a:pt x="0" y="0"/>
                </a:lnTo>
                <a:lnTo>
                  <a:pt x="3400425" y="0"/>
                </a:lnTo>
                <a:lnTo>
                  <a:pt x="3400425" y="2933700"/>
                </a:lnTo>
                <a:close/>
              </a:path>
            </a:pathLst>
          </a:custGeom>
          <a:solidFill>
            <a:srgbClr val="41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344083" y="5062544"/>
            <a:ext cx="3400425" cy="2933700"/>
          </a:xfrm>
          <a:custGeom>
            <a:avLst/>
            <a:gdLst/>
            <a:ahLst/>
            <a:cxnLst/>
            <a:rect l="l" t="t" r="r" b="b"/>
            <a:pathLst>
              <a:path w="3400425" h="2933700">
                <a:moveTo>
                  <a:pt x="3400425" y="2933700"/>
                </a:moveTo>
                <a:lnTo>
                  <a:pt x="0" y="2933700"/>
                </a:lnTo>
                <a:lnTo>
                  <a:pt x="0" y="0"/>
                </a:lnTo>
                <a:lnTo>
                  <a:pt x="3400425" y="0"/>
                </a:lnTo>
                <a:lnTo>
                  <a:pt x="3400425" y="2933700"/>
                </a:lnTo>
                <a:close/>
              </a:path>
            </a:pathLst>
          </a:custGeom>
          <a:solidFill>
            <a:srgbClr val="41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72172" y="5585676"/>
            <a:ext cx="2689225" cy="1833880"/>
          </a:xfrm>
          <a:custGeom>
            <a:avLst/>
            <a:gdLst/>
            <a:ahLst/>
            <a:cxnLst/>
            <a:rect l="l" t="t" r="r" b="b"/>
            <a:pathLst>
              <a:path w="2689225" h="1833879">
                <a:moveTo>
                  <a:pt x="244475" y="1833563"/>
                </a:moveTo>
                <a:lnTo>
                  <a:pt x="0" y="1833563"/>
                </a:lnTo>
                <a:lnTo>
                  <a:pt x="0" y="0"/>
                </a:lnTo>
                <a:lnTo>
                  <a:pt x="244475" y="0"/>
                </a:lnTo>
                <a:lnTo>
                  <a:pt x="244475" y="1100138"/>
                </a:lnTo>
                <a:lnTo>
                  <a:pt x="2689227" y="1100138"/>
                </a:lnTo>
                <a:lnTo>
                  <a:pt x="2689227" y="1466851"/>
                </a:lnTo>
                <a:lnTo>
                  <a:pt x="244475" y="1466851"/>
                </a:lnTo>
                <a:lnTo>
                  <a:pt x="244475" y="1833563"/>
                </a:lnTo>
                <a:close/>
              </a:path>
              <a:path w="2689225" h="1833879">
                <a:moveTo>
                  <a:pt x="733425" y="977900"/>
                </a:moveTo>
                <a:lnTo>
                  <a:pt x="687470" y="975039"/>
                </a:lnTo>
                <a:lnTo>
                  <a:pt x="643206" y="966687"/>
                </a:lnTo>
                <a:lnTo>
                  <a:pt x="600978" y="953188"/>
                </a:lnTo>
                <a:lnTo>
                  <a:pt x="561132" y="934890"/>
                </a:lnTo>
                <a:lnTo>
                  <a:pt x="524013" y="912136"/>
                </a:lnTo>
                <a:lnTo>
                  <a:pt x="489968" y="885272"/>
                </a:lnTo>
                <a:lnTo>
                  <a:pt x="459340" y="854645"/>
                </a:lnTo>
                <a:lnTo>
                  <a:pt x="432477" y="820599"/>
                </a:lnTo>
                <a:lnTo>
                  <a:pt x="409723" y="783481"/>
                </a:lnTo>
                <a:lnTo>
                  <a:pt x="391424" y="743635"/>
                </a:lnTo>
                <a:lnTo>
                  <a:pt x="377926" y="701407"/>
                </a:lnTo>
                <a:lnTo>
                  <a:pt x="369573" y="657143"/>
                </a:lnTo>
                <a:lnTo>
                  <a:pt x="366712" y="611187"/>
                </a:lnTo>
                <a:lnTo>
                  <a:pt x="369573" y="565232"/>
                </a:lnTo>
                <a:lnTo>
                  <a:pt x="377926" y="520968"/>
                </a:lnTo>
                <a:lnTo>
                  <a:pt x="391424" y="478740"/>
                </a:lnTo>
                <a:lnTo>
                  <a:pt x="409723" y="438894"/>
                </a:lnTo>
                <a:lnTo>
                  <a:pt x="432477" y="401776"/>
                </a:lnTo>
                <a:lnTo>
                  <a:pt x="459340" y="367730"/>
                </a:lnTo>
                <a:lnTo>
                  <a:pt x="489968" y="337103"/>
                </a:lnTo>
                <a:lnTo>
                  <a:pt x="524013" y="310239"/>
                </a:lnTo>
                <a:lnTo>
                  <a:pt x="561132" y="287485"/>
                </a:lnTo>
                <a:lnTo>
                  <a:pt x="600978" y="269186"/>
                </a:lnTo>
                <a:lnTo>
                  <a:pt x="643206" y="255688"/>
                </a:lnTo>
                <a:lnTo>
                  <a:pt x="687470" y="247336"/>
                </a:lnTo>
                <a:lnTo>
                  <a:pt x="733425" y="244475"/>
                </a:lnTo>
                <a:lnTo>
                  <a:pt x="779380" y="247336"/>
                </a:lnTo>
                <a:lnTo>
                  <a:pt x="823644" y="255688"/>
                </a:lnTo>
                <a:lnTo>
                  <a:pt x="865872" y="269186"/>
                </a:lnTo>
                <a:lnTo>
                  <a:pt x="905718" y="287485"/>
                </a:lnTo>
                <a:lnTo>
                  <a:pt x="942837" y="310239"/>
                </a:lnTo>
                <a:lnTo>
                  <a:pt x="976883" y="337103"/>
                </a:lnTo>
                <a:lnTo>
                  <a:pt x="1007510" y="367730"/>
                </a:lnTo>
                <a:lnTo>
                  <a:pt x="1034373" y="401776"/>
                </a:lnTo>
                <a:lnTo>
                  <a:pt x="1057127" y="438894"/>
                </a:lnTo>
                <a:lnTo>
                  <a:pt x="1075426" y="478740"/>
                </a:lnTo>
                <a:lnTo>
                  <a:pt x="1088925" y="520968"/>
                </a:lnTo>
                <a:lnTo>
                  <a:pt x="1097277" y="565232"/>
                </a:lnTo>
                <a:lnTo>
                  <a:pt x="1100138" y="611187"/>
                </a:lnTo>
                <a:lnTo>
                  <a:pt x="1097277" y="657143"/>
                </a:lnTo>
                <a:lnTo>
                  <a:pt x="1088925" y="701407"/>
                </a:lnTo>
                <a:lnTo>
                  <a:pt x="1075426" y="743635"/>
                </a:lnTo>
                <a:lnTo>
                  <a:pt x="1057127" y="783481"/>
                </a:lnTo>
                <a:lnTo>
                  <a:pt x="1034373" y="820599"/>
                </a:lnTo>
                <a:lnTo>
                  <a:pt x="1007510" y="854645"/>
                </a:lnTo>
                <a:lnTo>
                  <a:pt x="976883" y="885272"/>
                </a:lnTo>
                <a:lnTo>
                  <a:pt x="942837" y="912136"/>
                </a:lnTo>
                <a:lnTo>
                  <a:pt x="905718" y="934890"/>
                </a:lnTo>
                <a:lnTo>
                  <a:pt x="865872" y="953188"/>
                </a:lnTo>
                <a:lnTo>
                  <a:pt x="823644" y="966687"/>
                </a:lnTo>
                <a:lnTo>
                  <a:pt x="779380" y="975039"/>
                </a:lnTo>
                <a:lnTo>
                  <a:pt x="733425" y="977900"/>
                </a:lnTo>
                <a:close/>
              </a:path>
              <a:path w="2689225" h="1833879">
                <a:moveTo>
                  <a:pt x="2689227" y="1100138"/>
                </a:moveTo>
                <a:lnTo>
                  <a:pt x="1222375" y="1100138"/>
                </a:lnTo>
                <a:lnTo>
                  <a:pt x="1222375" y="244475"/>
                </a:lnTo>
                <a:lnTo>
                  <a:pt x="2200276" y="244475"/>
                </a:lnTo>
                <a:lnTo>
                  <a:pt x="2247382" y="246712"/>
                </a:lnTo>
                <a:lnTo>
                  <a:pt x="2293217" y="253287"/>
                </a:lnTo>
                <a:lnTo>
                  <a:pt x="2337577" y="263996"/>
                </a:lnTo>
                <a:lnTo>
                  <a:pt x="2380258" y="278635"/>
                </a:lnTo>
                <a:lnTo>
                  <a:pt x="2421055" y="296997"/>
                </a:lnTo>
                <a:lnTo>
                  <a:pt x="2459764" y="318880"/>
                </a:lnTo>
                <a:lnTo>
                  <a:pt x="2496179" y="344079"/>
                </a:lnTo>
                <a:lnTo>
                  <a:pt x="2530097" y="372388"/>
                </a:lnTo>
                <a:lnTo>
                  <a:pt x="2561313" y="403604"/>
                </a:lnTo>
                <a:lnTo>
                  <a:pt x="2589623" y="437522"/>
                </a:lnTo>
                <a:lnTo>
                  <a:pt x="2614821" y="473938"/>
                </a:lnTo>
                <a:lnTo>
                  <a:pt x="2636704" y="512646"/>
                </a:lnTo>
                <a:lnTo>
                  <a:pt x="2655067" y="553443"/>
                </a:lnTo>
                <a:lnTo>
                  <a:pt x="2669705" y="596124"/>
                </a:lnTo>
                <a:lnTo>
                  <a:pt x="2680414" y="640484"/>
                </a:lnTo>
                <a:lnTo>
                  <a:pt x="2686989" y="686319"/>
                </a:lnTo>
                <a:lnTo>
                  <a:pt x="2689227" y="733425"/>
                </a:lnTo>
                <a:lnTo>
                  <a:pt x="2689227" y="1100138"/>
                </a:lnTo>
                <a:close/>
              </a:path>
              <a:path w="2689225" h="1833879">
                <a:moveTo>
                  <a:pt x="2689227" y="1833563"/>
                </a:moveTo>
                <a:lnTo>
                  <a:pt x="2444751" y="1833563"/>
                </a:lnTo>
                <a:lnTo>
                  <a:pt x="2444751" y="1466851"/>
                </a:lnTo>
                <a:lnTo>
                  <a:pt x="2689227" y="1466851"/>
                </a:lnTo>
                <a:lnTo>
                  <a:pt x="2689227" y="183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881474" y="5366240"/>
            <a:ext cx="2333625" cy="2333625"/>
            <a:chOff x="5881474" y="5366240"/>
            <a:chExt cx="2333625" cy="2333625"/>
          </a:xfrm>
        </p:grpSpPr>
        <p:sp>
          <p:nvSpPr>
            <p:cNvPr id="11" name="object 11"/>
            <p:cNvSpPr/>
            <p:nvPr/>
          </p:nvSpPr>
          <p:spPr>
            <a:xfrm>
              <a:off x="5908154" y="5392584"/>
              <a:ext cx="2280285" cy="2280920"/>
            </a:xfrm>
            <a:custGeom>
              <a:avLst/>
              <a:gdLst/>
              <a:ahLst/>
              <a:cxnLst/>
              <a:rect l="l" t="t" r="r" b="b"/>
              <a:pathLst>
                <a:path w="2280284" h="2280920">
                  <a:moveTo>
                    <a:pt x="2280247" y="867410"/>
                  </a:moveTo>
                  <a:lnTo>
                    <a:pt x="1413141" y="867410"/>
                  </a:lnTo>
                  <a:lnTo>
                    <a:pt x="1413141" y="0"/>
                  </a:lnTo>
                  <a:lnTo>
                    <a:pt x="867105" y="0"/>
                  </a:lnTo>
                  <a:lnTo>
                    <a:pt x="867105" y="867410"/>
                  </a:lnTo>
                  <a:lnTo>
                    <a:pt x="0" y="867410"/>
                  </a:lnTo>
                  <a:lnTo>
                    <a:pt x="0" y="1413510"/>
                  </a:lnTo>
                  <a:lnTo>
                    <a:pt x="867105" y="1413510"/>
                  </a:lnTo>
                  <a:lnTo>
                    <a:pt x="867105" y="2280920"/>
                  </a:lnTo>
                  <a:lnTo>
                    <a:pt x="1413141" y="2280920"/>
                  </a:lnTo>
                  <a:lnTo>
                    <a:pt x="1413141" y="1413510"/>
                  </a:lnTo>
                  <a:lnTo>
                    <a:pt x="2280247" y="1413510"/>
                  </a:lnTo>
                  <a:lnTo>
                    <a:pt x="2280247" y="867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08163" y="5392928"/>
              <a:ext cx="2280285" cy="2280285"/>
            </a:xfrm>
            <a:custGeom>
              <a:avLst/>
              <a:gdLst/>
              <a:ahLst/>
              <a:cxnLst/>
              <a:rect l="l" t="t" r="r" b="b"/>
              <a:pathLst>
                <a:path w="2280284" h="2280284">
                  <a:moveTo>
                    <a:pt x="2280247" y="867102"/>
                  </a:moveTo>
                  <a:lnTo>
                    <a:pt x="1413144" y="867102"/>
                  </a:lnTo>
                  <a:lnTo>
                    <a:pt x="1413144" y="0"/>
                  </a:lnTo>
                  <a:lnTo>
                    <a:pt x="867102" y="0"/>
                  </a:lnTo>
                  <a:lnTo>
                    <a:pt x="867102" y="867102"/>
                  </a:lnTo>
                  <a:lnTo>
                    <a:pt x="0" y="867102"/>
                  </a:lnTo>
                  <a:lnTo>
                    <a:pt x="0" y="1413144"/>
                  </a:lnTo>
                  <a:lnTo>
                    <a:pt x="867102" y="1413144"/>
                  </a:lnTo>
                  <a:lnTo>
                    <a:pt x="867102" y="2280247"/>
                  </a:lnTo>
                  <a:lnTo>
                    <a:pt x="1413144" y="2280247"/>
                  </a:lnTo>
                  <a:lnTo>
                    <a:pt x="1413144" y="1413144"/>
                  </a:lnTo>
                  <a:lnTo>
                    <a:pt x="2280247" y="1413144"/>
                  </a:lnTo>
                  <a:lnTo>
                    <a:pt x="2280247" y="867102"/>
                  </a:lnTo>
                  <a:close/>
                </a:path>
              </a:pathLst>
            </a:custGeom>
            <a:ln w="53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3887460" y="5635730"/>
            <a:ext cx="2330450" cy="1795780"/>
          </a:xfrm>
          <a:custGeom>
            <a:avLst/>
            <a:gdLst/>
            <a:ahLst/>
            <a:cxnLst/>
            <a:rect l="l" t="t" r="r" b="b"/>
            <a:pathLst>
              <a:path w="2330450" h="1795779">
                <a:moveTo>
                  <a:pt x="1337599" y="1286535"/>
                </a:moveTo>
                <a:lnTo>
                  <a:pt x="882253" y="1286535"/>
                </a:lnTo>
                <a:lnTo>
                  <a:pt x="926247" y="1282913"/>
                </a:lnTo>
                <a:lnTo>
                  <a:pt x="968452" y="1270165"/>
                </a:lnTo>
                <a:lnTo>
                  <a:pt x="1007080" y="1248830"/>
                </a:lnTo>
                <a:lnTo>
                  <a:pt x="1040339" y="1219451"/>
                </a:lnTo>
                <a:lnTo>
                  <a:pt x="2114670" y="32584"/>
                </a:lnTo>
                <a:lnTo>
                  <a:pt x="2130139" y="18775"/>
                </a:lnTo>
                <a:lnTo>
                  <a:pt x="2147977" y="8543"/>
                </a:lnTo>
                <a:lnTo>
                  <a:pt x="2167533" y="2185"/>
                </a:lnTo>
                <a:lnTo>
                  <a:pt x="2188157" y="0"/>
                </a:lnTo>
                <a:lnTo>
                  <a:pt x="2291633" y="0"/>
                </a:lnTo>
                <a:lnTo>
                  <a:pt x="2308333" y="4535"/>
                </a:lnTo>
                <a:lnTo>
                  <a:pt x="2320806" y="13994"/>
                </a:lnTo>
                <a:lnTo>
                  <a:pt x="2328283" y="27038"/>
                </a:lnTo>
                <a:lnTo>
                  <a:pt x="2329992" y="42333"/>
                </a:lnTo>
                <a:lnTo>
                  <a:pt x="2319976" y="143979"/>
                </a:lnTo>
                <a:lnTo>
                  <a:pt x="2309901" y="245656"/>
                </a:lnTo>
                <a:lnTo>
                  <a:pt x="2299768" y="347345"/>
                </a:lnTo>
                <a:lnTo>
                  <a:pt x="2289580" y="449026"/>
                </a:lnTo>
                <a:lnTo>
                  <a:pt x="2279340" y="550680"/>
                </a:lnTo>
                <a:lnTo>
                  <a:pt x="2269049" y="652287"/>
                </a:lnTo>
                <a:lnTo>
                  <a:pt x="2258709" y="753828"/>
                </a:lnTo>
                <a:lnTo>
                  <a:pt x="2254808" y="791933"/>
                </a:lnTo>
                <a:lnTo>
                  <a:pt x="2044839" y="791933"/>
                </a:lnTo>
                <a:lnTo>
                  <a:pt x="1997519" y="802084"/>
                </a:lnTo>
                <a:lnTo>
                  <a:pt x="1951012" y="814298"/>
                </a:lnTo>
                <a:lnTo>
                  <a:pt x="1905369" y="828527"/>
                </a:lnTo>
                <a:lnTo>
                  <a:pt x="1860642" y="844723"/>
                </a:lnTo>
                <a:lnTo>
                  <a:pt x="1816883" y="862838"/>
                </a:lnTo>
                <a:lnTo>
                  <a:pt x="1774143" y="882825"/>
                </a:lnTo>
                <a:lnTo>
                  <a:pt x="1732474" y="904634"/>
                </a:lnTo>
                <a:lnTo>
                  <a:pt x="1691928" y="928217"/>
                </a:lnTo>
                <a:lnTo>
                  <a:pt x="1652557" y="953528"/>
                </a:lnTo>
                <a:lnTo>
                  <a:pt x="1614412" y="980517"/>
                </a:lnTo>
                <a:lnTo>
                  <a:pt x="1577545" y="1009136"/>
                </a:lnTo>
                <a:lnTo>
                  <a:pt x="1542008" y="1039337"/>
                </a:lnTo>
                <a:lnTo>
                  <a:pt x="1507852" y="1071073"/>
                </a:lnTo>
                <a:lnTo>
                  <a:pt x="1475129" y="1104294"/>
                </a:lnTo>
                <a:lnTo>
                  <a:pt x="1443891" y="1138954"/>
                </a:lnTo>
                <a:lnTo>
                  <a:pt x="1414190" y="1175003"/>
                </a:lnTo>
                <a:lnTo>
                  <a:pt x="1386077" y="1212394"/>
                </a:lnTo>
                <a:lnTo>
                  <a:pt x="1359604" y="1251079"/>
                </a:lnTo>
                <a:lnTo>
                  <a:pt x="1337599" y="1286535"/>
                </a:lnTo>
                <a:close/>
              </a:path>
              <a:path w="2330450" h="1795779">
                <a:moveTo>
                  <a:pt x="2114935" y="1795533"/>
                </a:moveTo>
                <a:lnTo>
                  <a:pt x="2083358" y="1795533"/>
                </a:lnTo>
                <a:lnTo>
                  <a:pt x="2068376" y="1792495"/>
                </a:lnTo>
                <a:lnTo>
                  <a:pt x="2056131" y="1784221"/>
                </a:lnTo>
                <a:lnTo>
                  <a:pt x="2047870" y="1771974"/>
                </a:lnTo>
                <a:lnTo>
                  <a:pt x="2044839" y="1757014"/>
                </a:lnTo>
                <a:lnTo>
                  <a:pt x="2044839" y="791933"/>
                </a:lnTo>
                <a:lnTo>
                  <a:pt x="2254808" y="791933"/>
                </a:lnTo>
                <a:lnTo>
                  <a:pt x="2248323" y="855283"/>
                </a:lnTo>
                <a:lnTo>
                  <a:pt x="2234241" y="991943"/>
                </a:lnTo>
                <a:lnTo>
                  <a:pt x="2227422" y="1057857"/>
                </a:lnTo>
                <a:lnTo>
                  <a:pt x="2216911" y="1158938"/>
                </a:lnTo>
                <a:lnTo>
                  <a:pt x="2206362" y="1259856"/>
                </a:lnTo>
                <a:lnTo>
                  <a:pt x="2195779" y="1360590"/>
                </a:lnTo>
                <a:lnTo>
                  <a:pt x="2185045" y="1462221"/>
                </a:lnTo>
                <a:lnTo>
                  <a:pt x="2174514" y="1561431"/>
                </a:lnTo>
                <a:lnTo>
                  <a:pt x="2163838" y="1661499"/>
                </a:lnTo>
                <a:lnTo>
                  <a:pt x="2153136" y="1761306"/>
                </a:lnTo>
                <a:lnTo>
                  <a:pt x="2128966" y="1792934"/>
                </a:lnTo>
                <a:lnTo>
                  <a:pt x="2114935" y="1795533"/>
                </a:lnTo>
                <a:close/>
              </a:path>
              <a:path w="2330450" h="1795779">
                <a:moveTo>
                  <a:pt x="971885" y="1795480"/>
                </a:moveTo>
                <a:lnTo>
                  <a:pt x="201356" y="1795480"/>
                </a:lnTo>
                <a:lnTo>
                  <a:pt x="150227" y="1788745"/>
                </a:lnTo>
                <a:lnTo>
                  <a:pt x="103345" y="1769896"/>
                </a:lnTo>
                <a:lnTo>
                  <a:pt x="62632" y="1740009"/>
                </a:lnTo>
                <a:lnTo>
                  <a:pt x="30010" y="1700164"/>
                </a:lnTo>
                <a:lnTo>
                  <a:pt x="9778" y="1657806"/>
                </a:lnTo>
                <a:lnTo>
                  <a:pt x="0" y="1613379"/>
                </a:lnTo>
                <a:lnTo>
                  <a:pt x="283" y="1568578"/>
                </a:lnTo>
                <a:lnTo>
                  <a:pt x="10235" y="1525097"/>
                </a:lnTo>
                <a:lnTo>
                  <a:pt x="29462" y="1484630"/>
                </a:lnTo>
                <a:lnTo>
                  <a:pt x="57572" y="1448871"/>
                </a:lnTo>
                <a:lnTo>
                  <a:pt x="628609" y="991943"/>
                </a:lnTo>
                <a:lnTo>
                  <a:pt x="652717" y="983572"/>
                </a:lnTo>
                <a:lnTo>
                  <a:pt x="654783" y="983572"/>
                </a:lnTo>
                <a:lnTo>
                  <a:pt x="690649" y="1016468"/>
                </a:lnTo>
                <a:lnTo>
                  <a:pt x="683603" y="1078497"/>
                </a:lnTo>
                <a:lnTo>
                  <a:pt x="687994" y="1124044"/>
                </a:lnTo>
                <a:lnTo>
                  <a:pt x="702135" y="1166858"/>
                </a:lnTo>
                <a:lnTo>
                  <a:pt x="725128" y="1205425"/>
                </a:lnTo>
                <a:lnTo>
                  <a:pt x="756077" y="1238229"/>
                </a:lnTo>
                <a:lnTo>
                  <a:pt x="794088" y="1263755"/>
                </a:lnTo>
                <a:lnTo>
                  <a:pt x="838262" y="1280487"/>
                </a:lnTo>
                <a:lnTo>
                  <a:pt x="882253" y="1286535"/>
                </a:lnTo>
                <a:lnTo>
                  <a:pt x="1337599" y="1286535"/>
                </a:lnTo>
                <a:lnTo>
                  <a:pt x="1334822" y="1291009"/>
                </a:lnTo>
                <a:lnTo>
                  <a:pt x="1311784" y="1332136"/>
                </a:lnTo>
                <a:lnTo>
                  <a:pt x="1290541" y="1374413"/>
                </a:lnTo>
                <a:lnTo>
                  <a:pt x="1271145" y="1417791"/>
                </a:lnTo>
                <a:lnTo>
                  <a:pt x="1253647" y="1462221"/>
                </a:lnTo>
                <a:lnTo>
                  <a:pt x="1238100" y="1507657"/>
                </a:lnTo>
                <a:lnTo>
                  <a:pt x="1224554" y="1554050"/>
                </a:lnTo>
                <a:lnTo>
                  <a:pt x="1213062" y="1601351"/>
                </a:lnTo>
                <a:lnTo>
                  <a:pt x="1198007" y="1647522"/>
                </a:lnTo>
                <a:lnTo>
                  <a:pt x="1174647" y="1689028"/>
                </a:lnTo>
                <a:lnTo>
                  <a:pt x="1144085" y="1724980"/>
                </a:lnTo>
                <a:lnTo>
                  <a:pt x="1107426" y="1754491"/>
                </a:lnTo>
                <a:lnTo>
                  <a:pt x="1065770" y="1776670"/>
                </a:lnTo>
                <a:lnTo>
                  <a:pt x="1020222" y="1790629"/>
                </a:lnTo>
                <a:lnTo>
                  <a:pt x="971885" y="1795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819271" y="5367892"/>
            <a:ext cx="2449830" cy="2329815"/>
          </a:xfrm>
          <a:custGeom>
            <a:avLst/>
            <a:gdLst/>
            <a:ahLst/>
            <a:cxnLst/>
            <a:rect l="l" t="t" r="r" b="b"/>
            <a:pathLst>
              <a:path w="2449829" h="2329815">
                <a:moveTo>
                  <a:pt x="1981544" y="2329463"/>
                </a:moveTo>
                <a:lnTo>
                  <a:pt x="1224653" y="1931561"/>
                </a:lnTo>
                <a:lnTo>
                  <a:pt x="467763" y="2329463"/>
                </a:lnTo>
                <a:lnTo>
                  <a:pt x="612307" y="1486625"/>
                </a:lnTo>
                <a:lnTo>
                  <a:pt x="0" y="889805"/>
                </a:lnTo>
                <a:lnTo>
                  <a:pt x="846215" y="766829"/>
                </a:lnTo>
                <a:lnTo>
                  <a:pt x="1224653" y="0"/>
                </a:lnTo>
                <a:lnTo>
                  <a:pt x="1603131" y="766829"/>
                </a:lnTo>
                <a:lnTo>
                  <a:pt x="2449281" y="889805"/>
                </a:lnTo>
                <a:lnTo>
                  <a:pt x="1837000" y="1486625"/>
                </a:lnTo>
                <a:lnTo>
                  <a:pt x="1981544" y="2329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71960" y="1511926"/>
            <a:ext cx="8970645" cy="10941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0" spc="1195"/>
              <a:t>WHY</a:t>
            </a:r>
            <a:r>
              <a:rPr dirty="0" sz="7000" spc="495"/>
              <a:t> </a:t>
            </a:r>
            <a:r>
              <a:rPr dirty="0" sz="7000" spc="835"/>
              <a:t>DISCOVER?</a:t>
            </a:r>
            <a:endParaRPr sz="7000"/>
          </a:p>
        </p:txBody>
      </p:sp>
      <p:sp>
        <p:nvSpPr>
          <p:cNvPr id="16" name="object 16"/>
          <p:cNvSpPr txBox="1"/>
          <p:nvPr/>
        </p:nvSpPr>
        <p:spPr>
          <a:xfrm>
            <a:off x="6549671" y="8400591"/>
            <a:ext cx="101346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330">
                <a:solidFill>
                  <a:srgbClr val="414040"/>
                </a:solidFill>
                <a:latin typeface="Arial"/>
                <a:cs typeface="Arial"/>
              </a:rPr>
              <a:t>S</a:t>
            </a:r>
            <a:r>
              <a:rPr dirty="0" sz="2450" spc="495">
                <a:solidFill>
                  <a:srgbClr val="414040"/>
                </a:solidFill>
                <a:latin typeface="Arial"/>
                <a:cs typeface="Arial"/>
              </a:rPr>
              <a:t>A</a:t>
            </a:r>
            <a:r>
              <a:rPr dirty="0" sz="2450" spc="415">
                <a:solidFill>
                  <a:srgbClr val="414040"/>
                </a:solidFill>
                <a:latin typeface="Arial"/>
                <a:cs typeface="Arial"/>
              </a:rPr>
              <a:t>F</a:t>
            </a:r>
            <a:r>
              <a:rPr dirty="0" sz="2450" spc="130">
                <a:solidFill>
                  <a:srgbClr val="414040"/>
                </a:solidFill>
                <a:latin typeface="Arial"/>
                <a:cs typeface="Arial"/>
              </a:rPr>
              <a:t>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0028" y="8407510"/>
            <a:ext cx="306578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540">
                <a:solidFill>
                  <a:srgbClr val="414040"/>
                </a:solidFill>
                <a:latin typeface="Arial"/>
                <a:cs typeface="Arial"/>
              </a:rPr>
              <a:t>C</a:t>
            </a:r>
            <a:r>
              <a:rPr dirty="0" sz="2450" spc="515">
                <a:solidFill>
                  <a:srgbClr val="414040"/>
                </a:solidFill>
                <a:latin typeface="Arial"/>
                <a:cs typeface="Arial"/>
              </a:rPr>
              <a:t>O</a:t>
            </a:r>
            <a:r>
              <a:rPr dirty="0" sz="2450" spc="770">
                <a:solidFill>
                  <a:srgbClr val="414040"/>
                </a:solidFill>
                <a:latin typeface="Arial"/>
                <a:cs typeface="Arial"/>
              </a:rPr>
              <a:t>M</a:t>
            </a:r>
            <a:r>
              <a:rPr dirty="0" sz="2450" spc="415">
                <a:solidFill>
                  <a:srgbClr val="414040"/>
                </a:solidFill>
                <a:latin typeface="Arial"/>
                <a:cs typeface="Arial"/>
              </a:rPr>
              <a:t>F</a:t>
            </a:r>
            <a:r>
              <a:rPr dirty="0" sz="2450" spc="515">
                <a:solidFill>
                  <a:srgbClr val="414040"/>
                </a:solidFill>
                <a:latin typeface="Arial"/>
                <a:cs typeface="Arial"/>
              </a:rPr>
              <a:t>O</a:t>
            </a:r>
            <a:r>
              <a:rPr dirty="0" sz="2450" spc="300">
                <a:solidFill>
                  <a:srgbClr val="414040"/>
                </a:solidFill>
                <a:latin typeface="Arial"/>
                <a:cs typeface="Arial"/>
              </a:rPr>
              <a:t>R</a:t>
            </a:r>
            <a:r>
              <a:rPr dirty="0" sz="2450" spc="550">
                <a:solidFill>
                  <a:srgbClr val="414040"/>
                </a:solidFill>
                <a:latin typeface="Arial"/>
                <a:cs typeface="Arial"/>
              </a:rPr>
              <a:t>T</a:t>
            </a:r>
            <a:r>
              <a:rPr dirty="0" sz="2450" spc="495">
                <a:solidFill>
                  <a:srgbClr val="414040"/>
                </a:solidFill>
                <a:latin typeface="Arial"/>
                <a:cs typeface="Arial"/>
              </a:rPr>
              <a:t>A</a:t>
            </a:r>
            <a:r>
              <a:rPr dirty="0" sz="2450" spc="459">
                <a:solidFill>
                  <a:srgbClr val="414040"/>
                </a:solidFill>
                <a:latin typeface="Arial"/>
                <a:cs typeface="Arial"/>
              </a:rPr>
              <a:t>B</a:t>
            </a:r>
            <a:r>
              <a:rPr dirty="0" sz="2450" spc="575">
                <a:solidFill>
                  <a:srgbClr val="414040"/>
                </a:solidFill>
                <a:latin typeface="Arial"/>
                <a:cs typeface="Arial"/>
              </a:rPr>
              <a:t>L</a:t>
            </a:r>
            <a:r>
              <a:rPr dirty="0" sz="2450" spc="130">
                <a:solidFill>
                  <a:srgbClr val="414040"/>
                </a:solidFill>
                <a:latin typeface="Arial"/>
                <a:cs typeface="Arial"/>
              </a:rPr>
              <a:t>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73283" y="8407510"/>
            <a:ext cx="155829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490">
                <a:solidFill>
                  <a:srgbClr val="414040"/>
                </a:solidFill>
                <a:latin typeface="Arial"/>
                <a:cs typeface="Arial"/>
              </a:rPr>
              <a:t>U</a:t>
            </a:r>
            <a:r>
              <a:rPr dirty="0" sz="2450" spc="595">
                <a:solidFill>
                  <a:srgbClr val="414040"/>
                </a:solidFill>
                <a:latin typeface="Arial"/>
                <a:cs typeface="Arial"/>
              </a:rPr>
              <a:t>N</a:t>
            </a:r>
            <a:r>
              <a:rPr dirty="0" sz="2450" spc="320">
                <a:solidFill>
                  <a:srgbClr val="414040"/>
                </a:solidFill>
                <a:latin typeface="Arial"/>
                <a:cs typeface="Arial"/>
              </a:rPr>
              <a:t>I</a:t>
            </a:r>
            <a:r>
              <a:rPr dirty="0" sz="2450" spc="505">
                <a:solidFill>
                  <a:srgbClr val="414040"/>
                </a:solidFill>
                <a:latin typeface="Arial"/>
                <a:cs typeface="Arial"/>
              </a:rPr>
              <a:t>Q</a:t>
            </a:r>
            <a:r>
              <a:rPr dirty="0" sz="2450" spc="490">
                <a:solidFill>
                  <a:srgbClr val="414040"/>
                </a:solidFill>
                <a:latin typeface="Arial"/>
                <a:cs typeface="Arial"/>
              </a:rPr>
              <a:t>U</a:t>
            </a:r>
            <a:r>
              <a:rPr dirty="0" sz="2450" spc="130">
                <a:solidFill>
                  <a:srgbClr val="414040"/>
                </a:solidFill>
                <a:latin typeface="Arial"/>
                <a:cs typeface="Arial"/>
              </a:rPr>
              <a:t>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69014" y="8333414"/>
            <a:ext cx="1967864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210">
                <a:solidFill>
                  <a:srgbClr val="414040"/>
                </a:solidFill>
                <a:latin typeface="Arimo"/>
                <a:cs typeface="Arimo"/>
              </a:rPr>
              <a:t>ELEGAN</a:t>
            </a:r>
            <a:r>
              <a:rPr dirty="0" sz="3000">
                <a:solidFill>
                  <a:srgbClr val="414040"/>
                </a:solidFill>
                <a:latin typeface="Arimo"/>
                <a:cs typeface="Arimo"/>
              </a:rPr>
              <a:t>T</a:t>
            </a:r>
            <a:endParaRPr sz="300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03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1910" y="970127"/>
            <a:ext cx="375666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9890">
              <a:lnSpc>
                <a:spcPct val="121200"/>
              </a:lnSpc>
              <a:spcBef>
                <a:spcPts val="100"/>
              </a:spcBef>
            </a:pPr>
            <a:r>
              <a:rPr dirty="0" spc="545"/>
              <a:t>BUY</a:t>
            </a:r>
            <a:r>
              <a:rPr dirty="0" spc="320"/>
              <a:t> </a:t>
            </a:r>
            <a:r>
              <a:rPr dirty="0" spc="565"/>
              <a:t>OUR  </a:t>
            </a:r>
            <a:r>
              <a:rPr dirty="0" spc="525"/>
              <a:t>P</a:t>
            </a:r>
            <a:r>
              <a:rPr dirty="0" spc="375"/>
              <a:t>R</a:t>
            </a:r>
            <a:r>
              <a:rPr dirty="0" spc="810"/>
              <a:t>O</a:t>
            </a:r>
            <a:r>
              <a:rPr dirty="0" spc="915"/>
              <a:t>D</a:t>
            </a:r>
            <a:r>
              <a:rPr dirty="0" spc="755"/>
              <a:t>U</a:t>
            </a:r>
            <a:r>
              <a:rPr dirty="0" spc="855"/>
              <a:t>C</a:t>
            </a:r>
            <a:r>
              <a:rPr dirty="0" spc="645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08791" y="2959861"/>
            <a:ext cx="2039620" cy="779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 spc="104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4950" spc="459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4950" spc="37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4950" spc="22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4481" y="4101286"/>
            <a:ext cx="1420495" cy="1423670"/>
          </a:xfrm>
          <a:custGeom>
            <a:avLst/>
            <a:gdLst/>
            <a:ahLst/>
            <a:cxnLst/>
            <a:rect l="l" t="t" r="r" b="b"/>
            <a:pathLst>
              <a:path w="1420495" h="1423670">
                <a:moveTo>
                  <a:pt x="1420243" y="0"/>
                </a:moveTo>
                <a:lnTo>
                  <a:pt x="1420243" y="1423091"/>
                </a:lnTo>
                <a:lnTo>
                  <a:pt x="0" y="1423091"/>
                </a:lnTo>
                <a:lnTo>
                  <a:pt x="1420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4300" y="1028699"/>
            <a:ext cx="10553700" cy="4495800"/>
          </a:xfrm>
          <a:custGeom>
            <a:avLst/>
            <a:gdLst/>
            <a:ahLst/>
            <a:cxnLst/>
            <a:rect l="l" t="t" r="r" b="b"/>
            <a:pathLst>
              <a:path w="10553700" h="4495800">
                <a:moveTo>
                  <a:pt x="0" y="0"/>
                </a:moveTo>
                <a:lnTo>
                  <a:pt x="10553700" y="0"/>
                </a:lnTo>
                <a:lnTo>
                  <a:pt x="10553700" y="4495799"/>
                </a:lnTo>
                <a:lnTo>
                  <a:pt x="0" y="4495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387088" y="1650938"/>
            <a:ext cx="6631940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325" b="1">
                <a:solidFill>
                  <a:srgbClr val="111B1D"/>
                </a:solidFill>
                <a:latin typeface="Arial"/>
                <a:cs typeface="Arial"/>
              </a:rPr>
              <a:t>WWW.</a:t>
            </a:r>
            <a:r>
              <a:rPr dirty="0" sz="3100" spc="-560" b="1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dirty="0" sz="3100" spc="254" b="1">
                <a:solidFill>
                  <a:srgbClr val="111B1D"/>
                </a:solidFill>
                <a:latin typeface="Arial"/>
                <a:cs typeface="Arial"/>
              </a:rPr>
              <a:t>NAVLEKYDISCOVER.</a:t>
            </a:r>
            <a:r>
              <a:rPr dirty="0" sz="3100" spc="-555" b="1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dirty="0" sz="3100" spc="55" b="1">
                <a:solidFill>
                  <a:srgbClr val="111B1D"/>
                </a:solidFill>
                <a:latin typeface="Arial"/>
                <a:cs typeface="Arial"/>
              </a:rPr>
              <a:t>EU</a:t>
            </a:r>
            <a:endParaRPr sz="3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87088" y="3065604"/>
            <a:ext cx="6537959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290" b="1">
                <a:solidFill>
                  <a:srgbClr val="111B1D"/>
                </a:solidFill>
                <a:latin typeface="Arimo"/>
                <a:cs typeface="Arimo"/>
              </a:rPr>
              <a:t>DISCOVER</a:t>
            </a:r>
            <a:r>
              <a:rPr dirty="0" sz="3100" spc="-530" b="1">
                <a:solidFill>
                  <a:srgbClr val="111B1D"/>
                </a:solidFill>
                <a:latin typeface="Arimo"/>
                <a:cs typeface="Arimo"/>
              </a:rPr>
              <a:t> </a:t>
            </a:r>
            <a:r>
              <a:rPr dirty="0" sz="3100" spc="250" b="1">
                <a:solidFill>
                  <a:srgbClr val="111B1D"/>
                </a:solidFill>
                <a:latin typeface="Arimo"/>
                <a:cs typeface="Arimo"/>
              </a:rPr>
              <a:t>2019</a:t>
            </a:r>
            <a:r>
              <a:rPr dirty="0" sz="3100" spc="-530" b="1">
                <a:solidFill>
                  <a:srgbClr val="111B1D"/>
                </a:solidFill>
                <a:latin typeface="Arimo"/>
                <a:cs typeface="Arimo"/>
              </a:rPr>
              <a:t> </a:t>
            </a:r>
            <a:r>
              <a:rPr dirty="0" sz="3100" spc="-5" b="1">
                <a:solidFill>
                  <a:srgbClr val="111B1D"/>
                </a:solidFill>
                <a:latin typeface="Arimo"/>
                <a:cs typeface="Arimo"/>
              </a:rPr>
              <a:t>@</a:t>
            </a:r>
            <a:r>
              <a:rPr dirty="0" sz="3100" spc="-530" b="1">
                <a:solidFill>
                  <a:srgbClr val="111B1D"/>
                </a:solidFill>
                <a:latin typeface="Arimo"/>
                <a:cs typeface="Arimo"/>
              </a:rPr>
              <a:t> </a:t>
            </a:r>
            <a:r>
              <a:rPr dirty="0" sz="3100" spc="285" b="1">
                <a:solidFill>
                  <a:srgbClr val="111B1D"/>
                </a:solidFill>
                <a:latin typeface="Arimo"/>
                <a:cs typeface="Arimo"/>
              </a:rPr>
              <a:t>SEZNAM.</a:t>
            </a:r>
            <a:r>
              <a:rPr dirty="0" sz="3100" spc="-530" b="1">
                <a:solidFill>
                  <a:srgbClr val="111B1D"/>
                </a:solidFill>
                <a:latin typeface="Arimo"/>
                <a:cs typeface="Arimo"/>
              </a:rPr>
              <a:t> </a:t>
            </a:r>
            <a:r>
              <a:rPr dirty="0" sz="3100" spc="165" b="1">
                <a:solidFill>
                  <a:srgbClr val="111B1D"/>
                </a:solidFill>
                <a:latin typeface="Arimo"/>
                <a:cs typeface="Arimo"/>
              </a:rPr>
              <a:t>CZ</a:t>
            </a:r>
            <a:endParaRPr sz="3100">
              <a:latin typeface="Arimo"/>
              <a:cs typeface="Arim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7088" y="4525570"/>
            <a:ext cx="4097020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120" b="1">
                <a:solidFill>
                  <a:srgbClr val="111B1D"/>
                </a:solidFill>
                <a:latin typeface="Arial"/>
                <a:cs typeface="Arial"/>
              </a:rPr>
              <a:t>+ </a:t>
            </a:r>
            <a:r>
              <a:rPr dirty="0" sz="3100" spc="434" b="1">
                <a:solidFill>
                  <a:srgbClr val="111B1D"/>
                </a:solidFill>
                <a:latin typeface="Arial"/>
                <a:cs typeface="Arial"/>
              </a:rPr>
              <a:t>420 739 365</a:t>
            </a:r>
            <a:r>
              <a:rPr dirty="0" sz="3100" spc="-325" b="1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dirty="0" sz="3100" spc="434" b="1">
                <a:solidFill>
                  <a:srgbClr val="111B1D"/>
                </a:solidFill>
                <a:latin typeface="Arial"/>
                <a:cs typeface="Arial"/>
              </a:rPr>
              <a:t>905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530217"/>
            <a:ext cx="18287999" cy="3756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8127310" y="1541726"/>
            <a:ext cx="745490" cy="3566795"/>
            <a:chOff x="8127310" y="1541726"/>
            <a:chExt cx="745490" cy="3566795"/>
          </a:xfrm>
        </p:grpSpPr>
        <p:sp>
          <p:nvSpPr>
            <p:cNvPr id="12" name="object 12"/>
            <p:cNvSpPr/>
            <p:nvPr/>
          </p:nvSpPr>
          <p:spPr>
            <a:xfrm>
              <a:off x="8127310" y="1541726"/>
              <a:ext cx="706120" cy="706120"/>
            </a:xfrm>
            <a:custGeom>
              <a:avLst/>
              <a:gdLst/>
              <a:ahLst/>
              <a:cxnLst/>
              <a:rect l="l" t="t" r="r" b="b"/>
              <a:pathLst>
                <a:path w="706120" h="706119">
                  <a:moveTo>
                    <a:pt x="352856" y="705695"/>
                  </a:moveTo>
                  <a:lnTo>
                    <a:pt x="306313" y="702609"/>
                  </a:lnTo>
                  <a:lnTo>
                    <a:pt x="260782" y="693462"/>
                  </a:lnTo>
                  <a:lnTo>
                    <a:pt x="216886" y="678421"/>
                  </a:lnTo>
                  <a:lnTo>
                    <a:pt x="175244" y="657653"/>
                  </a:lnTo>
                  <a:lnTo>
                    <a:pt x="137890" y="632472"/>
                  </a:lnTo>
                  <a:lnTo>
                    <a:pt x="104092" y="602830"/>
                  </a:lnTo>
                  <a:lnTo>
                    <a:pt x="74290" y="569166"/>
                  </a:lnTo>
                  <a:lnTo>
                    <a:pt x="48686" y="531558"/>
                  </a:lnTo>
                  <a:lnTo>
                    <a:pt x="23968" y="480596"/>
                  </a:lnTo>
                  <a:lnTo>
                    <a:pt x="10751" y="439171"/>
                  </a:lnTo>
                  <a:lnTo>
                    <a:pt x="2707" y="396321"/>
                  </a:lnTo>
                  <a:lnTo>
                    <a:pt x="0" y="352850"/>
                  </a:lnTo>
                  <a:lnTo>
                    <a:pt x="3084" y="306349"/>
                  </a:lnTo>
                  <a:lnTo>
                    <a:pt x="12228" y="260846"/>
                  </a:lnTo>
                  <a:lnTo>
                    <a:pt x="27261" y="216968"/>
                  </a:lnTo>
                  <a:lnTo>
                    <a:pt x="48018" y="175340"/>
                  </a:lnTo>
                  <a:lnTo>
                    <a:pt x="48515" y="174467"/>
                  </a:lnTo>
                  <a:lnTo>
                    <a:pt x="48737" y="174056"/>
                  </a:lnTo>
                  <a:lnTo>
                    <a:pt x="74335" y="136483"/>
                  </a:lnTo>
                  <a:lnTo>
                    <a:pt x="104185" y="102792"/>
                  </a:lnTo>
                  <a:lnTo>
                    <a:pt x="137944" y="73195"/>
                  </a:lnTo>
                  <a:lnTo>
                    <a:pt x="175244" y="48046"/>
                  </a:lnTo>
                  <a:lnTo>
                    <a:pt x="216886" y="27277"/>
                  </a:lnTo>
                  <a:lnTo>
                    <a:pt x="260782" y="12235"/>
                  </a:lnTo>
                  <a:lnTo>
                    <a:pt x="306313" y="3086"/>
                  </a:lnTo>
                  <a:lnTo>
                    <a:pt x="352856" y="0"/>
                  </a:lnTo>
                  <a:lnTo>
                    <a:pt x="399402" y="3086"/>
                  </a:lnTo>
                  <a:lnTo>
                    <a:pt x="444937" y="12235"/>
                  </a:lnTo>
                  <a:lnTo>
                    <a:pt x="488834" y="27277"/>
                  </a:lnTo>
                  <a:lnTo>
                    <a:pt x="504899" y="35291"/>
                  </a:lnTo>
                  <a:lnTo>
                    <a:pt x="335735" y="35291"/>
                  </a:lnTo>
                  <a:lnTo>
                    <a:pt x="289635" y="48578"/>
                  </a:lnTo>
                  <a:lnTo>
                    <a:pt x="252899" y="72426"/>
                  </a:lnTo>
                  <a:lnTo>
                    <a:pt x="201747" y="72426"/>
                  </a:lnTo>
                  <a:lnTo>
                    <a:pt x="170406" y="91821"/>
                  </a:lnTo>
                  <a:lnTo>
                    <a:pt x="141494" y="114678"/>
                  </a:lnTo>
                  <a:lnTo>
                    <a:pt x="115337" y="140743"/>
                  </a:lnTo>
                  <a:lnTo>
                    <a:pt x="92259" y="169759"/>
                  </a:lnTo>
                  <a:lnTo>
                    <a:pt x="654070" y="169759"/>
                  </a:lnTo>
                  <a:lnTo>
                    <a:pt x="656838" y="173816"/>
                  </a:lnTo>
                  <a:lnTo>
                    <a:pt x="659903" y="179089"/>
                  </a:lnTo>
                  <a:lnTo>
                    <a:pt x="661615" y="182137"/>
                  </a:lnTo>
                  <a:lnTo>
                    <a:pt x="663515" y="185613"/>
                  </a:lnTo>
                  <a:lnTo>
                    <a:pt x="671998" y="204000"/>
                  </a:lnTo>
                  <a:lnTo>
                    <a:pt x="71217" y="204000"/>
                  </a:lnTo>
                  <a:lnTo>
                    <a:pt x="56788" y="235237"/>
                  </a:lnTo>
                  <a:lnTo>
                    <a:pt x="45825" y="267855"/>
                  </a:lnTo>
                  <a:lnTo>
                    <a:pt x="38424" y="301509"/>
                  </a:lnTo>
                  <a:lnTo>
                    <a:pt x="34698" y="335729"/>
                  </a:lnTo>
                  <a:lnTo>
                    <a:pt x="704637" y="335729"/>
                  </a:lnTo>
                  <a:lnTo>
                    <a:pt x="705701" y="352850"/>
                  </a:lnTo>
                  <a:lnTo>
                    <a:pt x="704638" y="369971"/>
                  </a:lnTo>
                  <a:lnTo>
                    <a:pt x="34698" y="369971"/>
                  </a:lnTo>
                  <a:lnTo>
                    <a:pt x="38428" y="404224"/>
                  </a:lnTo>
                  <a:lnTo>
                    <a:pt x="45825" y="437853"/>
                  </a:lnTo>
                  <a:lnTo>
                    <a:pt x="56788" y="470477"/>
                  </a:lnTo>
                  <a:lnTo>
                    <a:pt x="71217" y="501716"/>
                  </a:lnTo>
                  <a:lnTo>
                    <a:pt x="671983" y="501716"/>
                  </a:lnTo>
                  <a:lnTo>
                    <a:pt x="663635" y="519813"/>
                  </a:lnTo>
                  <a:lnTo>
                    <a:pt x="663550" y="520036"/>
                  </a:lnTo>
                  <a:lnTo>
                    <a:pt x="661520" y="523716"/>
                  </a:lnTo>
                  <a:lnTo>
                    <a:pt x="659800" y="526764"/>
                  </a:lnTo>
                  <a:lnTo>
                    <a:pt x="657797" y="530205"/>
                  </a:lnTo>
                  <a:lnTo>
                    <a:pt x="657010" y="531609"/>
                  </a:lnTo>
                  <a:lnTo>
                    <a:pt x="654046" y="535958"/>
                  </a:lnTo>
                  <a:lnTo>
                    <a:pt x="92276" y="535958"/>
                  </a:lnTo>
                  <a:lnTo>
                    <a:pt x="115354" y="564971"/>
                  </a:lnTo>
                  <a:lnTo>
                    <a:pt x="141509" y="591030"/>
                  </a:lnTo>
                  <a:lnTo>
                    <a:pt x="170416" y="613881"/>
                  </a:lnTo>
                  <a:lnTo>
                    <a:pt x="201747" y="633273"/>
                  </a:lnTo>
                  <a:lnTo>
                    <a:pt x="252893" y="633273"/>
                  </a:lnTo>
                  <a:lnTo>
                    <a:pt x="289637" y="657124"/>
                  </a:lnTo>
                  <a:lnTo>
                    <a:pt x="335735" y="670409"/>
                  </a:lnTo>
                  <a:lnTo>
                    <a:pt x="504893" y="670409"/>
                  </a:lnTo>
                  <a:lnTo>
                    <a:pt x="488827" y="678421"/>
                  </a:lnTo>
                  <a:lnTo>
                    <a:pt x="444931" y="693462"/>
                  </a:lnTo>
                  <a:lnTo>
                    <a:pt x="399400" y="702609"/>
                  </a:lnTo>
                  <a:lnTo>
                    <a:pt x="352856" y="705695"/>
                  </a:lnTo>
                  <a:close/>
                </a:path>
                <a:path w="706120" h="706119">
                  <a:moveTo>
                    <a:pt x="369977" y="169759"/>
                  </a:moveTo>
                  <a:lnTo>
                    <a:pt x="335735" y="169759"/>
                  </a:lnTo>
                  <a:lnTo>
                    <a:pt x="335735" y="35291"/>
                  </a:lnTo>
                  <a:lnTo>
                    <a:pt x="369977" y="35291"/>
                  </a:lnTo>
                  <a:lnTo>
                    <a:pt x="369977" y="169759"/>
                  </a:lnTo>
                  <a:close/>
                </a:path>
                <a:path w="706120" h="706119">
                  <a:moveTo>
                    <a:pt x="565327" y="169759"/>
                  </a:moveTo>
                  <a:lnTo>
                    <a:pt x="527747" y="169759"/>
                  </a:lnTo>
                  <a:lnTo>
                    <a:pt x="496448" y="117083"/>
                  </a:lnTo>
                  <a:lnTo>
                    <a:pt x="458730" y="76266"/>
                  </a:lnTo>
                  <a:lnTo>
                    <a:pt x="416078" y="48578"/>
                  </a:lnTo>
                  <a:lnTo>
                    <a:pt x="369977" y="35291"/>
                  </a:lnTo>
                  <a:lnTo>
                    <a:pt x="504899" y="35291"/>
                  </a:lnTo>
                  <a:lnTo>
                    <a:pt x="530469" y="48046"/>
                  </a:lnTo>
                  <a:lnTo>
                    <a:pt x="566634" y="72426"/>
                  </a:lnTo>
                  <a:lnTo>
                    <a:pt x="503966" y="72426"/>
                  </a:lnTo>
                  <a:lnTo>
                    <a:pt x="510847" y="80220"/>
                  </a:lnTo>
                  <a:lnTo>
                    <a:pt x="540085" y="120698"/>
                  </a:lnTo>
                  <a:lnTo>
                    <a:pt x="557592" y="152752"/>
                  </a:lnTo>
                  <a:lnTo>
                    <a:pt x="565327" y="169759"/>
                  </a:lnTo>
                  <a:close/>
                </a:path>
                <a:path w="706120" h="706119">
                  <a:moveTo>
                    <a:pt x="177983" y="169759"/>
                  </a:moveTo>
                  <a:lnTo>
                    <a:pt x="140386" y="169759"/>
                  </a:lnTo>
                  <a:lnTo>
                    <a:pt x="148121" y="152752"/>
                  </a:lnTo>
                  <a:lnTo>
                    <a:pt x="175347" y="105743"/>
                  </a:lnTo>
                  <a:lnTo>
                    <a:pt x="201747" y="72426"/>
                  </a:lnTo>
                  <a:lnTo>
                    <a:pt x="252899" y="72426"/>
                  </a:lnTo>
                  <a:lnTo>
                    <a:pt x="246985" y="76266"/>
                  </a:lnTo>
                  <a:lnTo>
                    <a:pt x="209272" y="117083"/>
                  </a:lnTo>
                  <a:lnTo>
                    <a:pt x="177983" y="169759"/>
                  </a:lnTo>
                  <a:close/>
                </a:path>
                <a:path w="706120" h="706119">
                  <a:moveTo>
                    <a:pt x="654070" y="169759"/>
                  </a:moveTo>
                  <a:lnTo>
                    <a:pt x="613454" y="169759"/>
                  </a:lnTo>
                  <a:lnTo>
                    <a:pt x="590373" y="140743"/>
                  </a:lnTo>
                  <a:lnTo>
                    <a:pt x="564212" y="114678"/>
                  </a:lnTo>
                  <a:lnTo>
                    <a:pt x="535300" y="91821"/>
                  </a:lnTo>
                  <a:lnTo>
                    <a:pt x="503966" y="72426"/>
                  </a:lnTo>
                  <a:lnTo>
                    <a:pt x="566634" y="72426"/>
                  </a:lnTo>
                  <a:lnTo>
                    <a:pt x="567805" y="73221"/>
                  </a:lnTo>
                  <a:lnTo>
                    <a:pt x="601583" y="102846"/>
                  </a:lnTo>
                  <a:lnTo>
                    <a:pt x="631299" y="136383"/>
                  </a:lnTo>
                  <a:lnTo>
                    <a:pt x="654070" y="169759"/>
                  </a:lnTo>
                  <a:close/>
                </a:path>
                <a:path w="706120" h="706119">
                  <a:moveTo>
                    <a:pt x="139187" y="335729"/>
                  </a:moveTo>
                  <a:lnTo>
                    <a:pt x="104928" y="335729"/>
                  </a:lnTo>
                  <a:lnTo>
                    <a:pt x="107203" y="301478"/>
                  </a:lnTo>
                  <a:lnTo>
                    <a:pt x="111738" y="268093"/>
                  </a:lnTo>
                  <a:lnTo>
                    <a:pt x="118531" y="235562"/>
                  </a:lnTo>
                  <a:lnTo>
                    <a:pt x="127562" y="204000"/>
                  </a:lnTo>
                  <a:lnTo>
                    <a:pt x="163807" y="204000"/>
                  </a:lnTo>
                  <a:lnTo>
                    <a:pt x="154084" y="235237"/>
                  </a:lnTo>
                  <a:lnTo>
                    <a:pt x="146693" y="267855"/>
                  </a:lnTo>
                  <a:lnTo>
                    <a:pt x="141701" y="301509"/>
                  </a:lnTo>
                  <a:lnTo>
                    <a:pt x="139187" y="335729"/>
                  </a:lnTo>
                  <a:close/>
                </a:path>
                <a:path w="706120" h="706119">
                  <a:moveTo>
                    <a:pt x="369977" y="335729"/>
                  </a:moveTo>
                  <a:lnTo>
                    <a:pt x="335735" y="335729"/>
                  </a:lnTo>
                  <a:lnTo>
                    <a:pt x="335735" y="204000"/>
                  </a:lnTo>
                  <a:lnTo>
                    <a:pt x="369977" y="204000"/>
                  </a:lnTo>
                  <a:lnTo>
                    <a:pt x="369977" y="335729"/>
                  </a:lnTo>
                  <a:close/>
                </a:path>
                <a:path w="706120" h="706119">
                  <a:moveTo>
                    <a:pt x="600784" y="335729"/>
                  </a:moveTo>
                  <a:lnTo>
                    <a:pt x="566508" y="335729"/>
                  </a:lnTo>
                  <a:lnTo>
                    <a:pt x="563999" y="301478"/>
                  </a:lnTo>
                  <a:lnTo>
                    <a:pt x="559011" y="267855"/>
                  </a:lnTo>
                  <a:lnTo>
                    <a:pt x="551622" y="235237"/>
                  </a:lnTo>
                  <a:lnTo>
                    <a:pt x="541906" y="204000"/>
                  </a:lnTo>
                  <a:lnTo>
                    <a:pt x="578151" y="204000"/>
                  </a:lnTo>
                  <a:lnTo>
                    <a:pt x="587172" y="235562"/>
                  </a:lnTo>
                  <a:lnTo>
                    <a:pt x="593962" y="268093"/>
                  </a:lnTo>
                  <a:lnTo>
                    <a:pt x="598505" y="301509"/>
                  </a:lnTo>
                  <a:lnTo>
                    <a:pt x="600784" y="335729"/>
                  </a:lnTo>
                  <a:close/>
                </a:path>
                <a:path w="706120" h="706119">
                  <a:moveTo>
                    <a:pt x="704637" y="335729"/>
                  </a:moveTo>
                  <a:lnTo>
                    <a:pt x="671014" y="335729"/>
                  </a:lnTo>
                  <a:lnTo>
                    <a:pt x="667285" y="301478"/>
                  </a:lnTo>
                  <a:lnTo>
                    <a:pt x="659888" y="267855"/>
                  </a:lnTo>
                  <a:lnTo>
                    <a:pt x="648924" y="235237"/>
                  </a:lnTo>
                  <a:lnTo>
                    <a:pt x="634496" y="204000"/>
                  </a:lnTo>
                  <a:lnTo>
                    <a:pt x="671998" y="204000"/>
                  </a:lnTo>
                  <a:lnTo>
                    <a:pt x="681794" y="225236"/>
                  </a:lnTo>
                  <a:lnTo>
                    <a:pt x="694979" y="266620"/>
                  </a:lnTo>
                  <a:lnTo>
                    <a:pt x="702997" y="309353"/>
                  </a:lnTo>
                  <a:lnTo>
                    <a:pt x="704637" y="335729"/>
                  </a:lnTo>
                  <a:close/>
                </a:path>
                <a:path w="706120" h="706119">
                  <a:moveTo>
                    <a:pt x="163807" y="501716"/>
                  </a:moveTo>
                  <a:lnTo>
                    <a:pt x="127562" y="501716"/>
                  </a:lnTo>
                  <a:lnTo>
                    <a:pt x="118541" y="470152"/>
                  </a:lnTo>
                  <a:lnTo>
                    <a:pt x="111751" y="437615"/>
                  </a:lnTo>
                  <a:lnTo>
                    <a:pt x="107208" y="404193"/>
                  </a:lnTo>
                  <a:lnTo>
                    <a:pt x="104928" y="369971"/>
                  </a:lnTo>
                  <a:lnTo>
                    <a:pt x="139187" y="369971"/>
                  </a:lnTo>
                  <a:lnTo>
                    <a:pt x="141707" y="404224"/>
                  </a:lnTo>
                  <a:lnTo>
                    <a:pt x="146699" y="437853"/>
                  </a:lnTo>
                  <a:lnTo>
                    <a:pt x="154091" y="470477"/>
                  </a:lnTo>
                  <a:lnTo>
                    <a:pt x="163807" y="501716"/>
                  </a:lnTo>
                  <a:close/>
                </a:path>
                <a:path w="706120" h="706119">
                  <a:moveTo>
                    <a:pt x="369977" y="501716"/>
                  </a:moveTo>
                  <a:lnTo>
                    <a:pt x="335735" y="501716"/>
                  </a:lnTo>
                  <a:lnTo>
                    <a:pt x="335735" y="369971"/>
                  </a:lnTo>
                  <a:lnTo>
                    <a:pt x="369977" y="369971"/>
                  </a:lnTo>
                  <a:lnTo>
                    <a:pt x="369977" y="501716"/>
                  </a:lnTo>
                  <a:close/>
                </a:path>
                <a:path w="706120" h="706119">
                  <a:moveTo>
                    <a:pt x="578151" y="501716"/>
                  </a:moveTo>
                  <a:lnTo>
                    <a:pt x="541888" y="501716"/>
                  </a:lnTo>
                  <a:lnTo>
                    <a:pt x="551614" y="470477"/>
                  </a:lnTo>
                  <a:lnTo>
                    <a:pt x="559009" y="437853"/>
                  </a:lnTo>
                  <a:lnTo>
                    <a:pt x="564002" y="404193"/>
                  </a:lnTo>
                  <a:lnTo>
                    <a:pt x="566508" y="369971"/>
                  </a:lnTo>
                  <a:lnTo>
                    <a:pt x="600784" y="369971"/>
                  </a:lnTo>
                  <a:lnTo>
                    <a:pt x="598500" y="404224"/>
                  </a:lnTo>
                  <a:lnTo>
                    <a:pt x="593962" y="437615"/>
                  </a:lnTo>
                  <a:lnTo>
                    <a:pt x="587172" y="470152"/>
                  </a:lnTo>
                  <a:lnTo>
                    <a:pt x="578151" y="501716"/>
                  </a:lnTo>
                  <a:close/>
                </a:path>
                <a:path w="706120" h="706119">
                  <a:moveTo>
                    <a:pt x="671983" y="501716"/>
                  </a:moveTo>
                  <a:lnTo>
                    <a:pt x="634496" y="501716"/>
                  </a:lnTo>
                  <a:lnTo>
                    <a:pt x="648924" y="470477"/>
                  </a:lnTo>
                  <a:lnTo>
                    <a:pt x="659888" y="437853"/>
                  </a:lnTo>
                  <a:lnTo>
                    <a:pt x="667288" y="404193"/>
                  </a:lnTo>
                  <a:lnTo>
                    <a:pt x="671014" y="369971"/>
                  </a:lnTo>
                  <a:lnTo>
                    <a:pt x="704638" y="369971"/>
                  </a:lnTo>
                  <a:lnTo>
                    <a:pt x="702986" y="396395"/>
                  </a:lnTo>
                  <a:lnTo>
                    <a:pt x="694992" y="439028"/>
                  </a:lnTo>
                  <a:lnTo>
                    <a:pt x="681823" y="480387"/>
                  </a:lnTo>
                  <a:lnTo>
                    <a:pt x="671983" y="501716"/>
                  </a:lnTo>
                  <a:close/>
                </a:path>
                <a:path w="706120" h="706119">
                  <a:moveTo>
                    <a:pt x="252893" y="633273"/>
                  </a:moveTo>
                  <a:lnTo>
                    <a:pt x="201747" y="633273"/>
                  </a:lnTo>
                  <a:lnTo>
                    <a:pt x="194865" y="625479"/>
                  </a:lnTo>
                  <a:lnTo>
                    <a:pt x="165627" y="585011"/>
                  </a:lnTo>
                  <a:lnTo>
                    <a:pt x="140386" y="535958"/>
                  </a:lnTo>
                  <a:lnTo>
                    <a:pt x="177983" y="535958"/>
                  </a:lnTo>
                  <a:lnTo>
                    <a:pt x="209280" y="588631"/>
                  </a:lnTo>
                  <a:lnTo>
                    <a:pt x="246991" y="629442"/>
                  </a:lnTo>
                  <a:lnTo>
                    <a:pt x="252893" y="633273"/>
                  </a:lnTo>
                  <a:close/>
                </a:path>
                <a:path w="706120" h="706119">
                  <a:moveTo>
                    <a:pt x="369977" y="670409"/>
                  </a:moveTo>
                  <a:lnTo>
                    <a:pt x="335735" y="670409"/>
                  </a:lnTo>
                  <a:lnTo>
                    <a:pt x="335735" y="535958"/>
                  </a:lnTo>
                  <a:lnTo>
                    <a:pt x="369977" y="535958"/>
                  </a:lnTo>
                  <a:lnTo>
                    <a:pt x="369977" y="670409"/>
                  </a:lnTo>
                  <a:close/>
                </a:path>
                <a:path w="706120" h="706119">
                  <a:moveTo>
                    <a:pt x="504893" y="670409"/>
                  </a:moveTo>
                  <a:lnTo>
                    <a:pt x="369977" y="670409"/>
                  </a:lnTo>
                  <a:lnTo>
                    <a:pt x="416076" y="657124"/>
                  </a:lnTo>
                  <a:lnTo>
                    <a:pt x="458721" y="629442"/>
                  </a:lnTo>
                  <a:lnTo>
                    <a:pt x="496433" y="588631"/>
                  </a:lnTo>
                  <a:lnTo>
                    <a:pt x="527729" y="535958"/>
                  </a:lnTo>
                  <a:lnTo>
                    <a:pt x="565310" y="535958"/>
                  </a:lnTo>
                  <a:lnTo>
                    <a:pt x="540083" y="585011"/>
                  </a:lnTo>
                  <a:lnTo>
                    <a:pt x="517545" y="617327"/>
                  </a:lnTo>
                  <a:lnTo>
                    <a:pt x="503966" y="633273"/>
                  </a:lnTo>
                  <a:lnTo>
                    <a:pt x="566631" y="633273"/>
                  </a:lnTo>
                  <a:lnTo>
                    <a:pt x="530469" y="657653"/>
                  </a:lnTo>
                  <a:lnTo>
                    <a:pt x="504893" y="670409"/>
                  </a:lnTo>
                  <a:close/>
                </a:path>
                <a:path w="706120" h="706119">
                  <a:moveTo>
                    <a:pt x="566631" y="633273"/>
                  </a:moveTo>
                  <a:lnTo>
                    <a:pt x="503966" y="633273"/>
                  </a:lnTo>
                  <a:lnTo>
                    <a:pt x="535297" y="613881"/>
                  </a:lnTo>
                  <a:lnTo>
                    <a:pt x="564203" y="591030"/>
                  </a:lnTo>
                  <a:lnTo>
                    <a:pt x="590359" y="564971"/>
                  </a:lnTo>
                  <a:lnTo>
                    <a:pt x="613437" y="535958"/>
                  </a:lnTo>
                  <a:lnTo>
                    <a:pt x="654046" y="535958"/>
                  </a:lnTo>
                  <a:lnTo>
                    <a:pt x="631289" y="569331"/>
                  </a:lnTo>
                  <a:lnTo>
                    <a:pt x="601559" y="602888"/>
                  </a:lnTo>
                  <a:lnTo>
                    <a:pt x="567788" y="632494"/>
                  </a:lnTo>
                  <a:lnTo>
                    <a:pt x="566631" y="633273"/>
                  </a:lnTo>
                  <a:close/>
                </a:path>
              </a:pathLst>
            </a:custGeom>
            <a:solidFill>
              <a:srgbClr val="232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182710" y="3042766"/>
              <a:ext cx="690245" cy="464820"/>
            </a:xfrm>
            <a:custGeom>
              <a:avLst/>
              <a:gdLst/>
              <a:ahLst/>
              <a:cxnLst/>
              <a:rect l="l" t="t" r="r" b="b"/>
              <a:pathLst>
                <a:path w="690245" h="464820">
                  <a:moveTo>
                    <a:pt x="642942" y="464810"/>
                  </a:moveTo>
                  <a:lnTo>
                    <a:pt x="46810" y="464810"/>
                  </a:lnTo>
                  <a:lnTo>
                    <a:pt x="37758" y="463917"/>
                  </a:lnTo>
                  <a:lnTo>
                    <a:pt x="29307" y="461361"/>
                  </a:lnTo>
                  <a:lnTo>
                    <a:pt x="21608" y="457323"/>
                  </a:lnTo>
                  <a:lnTo>
                    <a:pt x="14610" y="451814"/>
                  </a:lnTo>
                  <a:lnTo>
                    <a:pt x="14331" y="451720"/>
                  </a:lnTo>
                  <a:lnTo>
                    <a:pt x="14124" y="451469"/>
                  </a:lnTo>
                  <a:lnTo>
                    <a:pt x="8233" y="444434"/>
                  </a:lnTo>
                  <a:lnTo>
                    <a:pt x="3795" y="436414"/>
                  </a:lnTo>
                  <a:lnTo>
                    <a:pt x="982" y="427538"/>
                  </a:lnTo>
                  <a:lnTo>
                    <a:pt x="0" y="417999"/>
                  </a:lnTo>
                  <a:lnTo>
                    <a:pt x="0" y="46810"/>
                  </a:lnTo>
                  <a:lnTo>
                    <a:pt x="985" y="37271"/>
                  </a:lnTo>
                  <a:lnTo>
                    <a:pt x="3801" y="28396"/>
                  </a:lnTo>
                  <a:lnTo>
                    <a:pt x="8240" y="20375"/>
                  </a:lnTo>
                  <a:lnTo>
                    <a:pt x="14098" y="13403"/>
                  </a:lnTo>
                  <a:lnTo>
                    <a:pt x="14453" y="12964"/>
                  </a:lnTo>
                  <a:lnTo>
                    <a:pt x="14861" y="12776"/>
                  </a:lnTo>
                  <a:lnTo>
                    <a:pt x="21964" y="7294"/>
                  </a:lnTo>
                  <a:lnTo>
                    <a:pt x="29581" y="3360"/>
                  </a:lnTo>
                  <a:lnTo>
                    <a:pt x="37917" y="869"/>
                  </a:lnTo>
                  <a:lnTo>
                    <a:pt x="46810" y="0"/>
                  </a:lnTo>
                  <a:lnTo>
                    <a:pt x="642958" y="0"/>
                  </a:lnTo>
                  <a:lnTo>
                    <a:pt x="651905" y="872"/>
                  </a:lnTo>
                  <a:lnTo>
                    <a:pt x="660247" y="3366"/>
                  </a:lnTo>
                  <a:lnTo>
                    <a:pt x="667845" y="7301"/>
                  </a:lnTo>
                  <a:lnTo>
                    <a:pt x="674923" y="12776"/>
                  </a:lnTo>
                  <a:lnTo>
                    <a:pt x="675315" y="12964"/>
                  </a:lnTo>
                  <a:lnTo>
                    <a:pt x="675659" y="13340"/>
                  </a:lnTo>
                  <a:lnTo>
                    <a:pt x="677585" y="15660"/>
                  </a:lnTo>
                  <a:lnTo>
                    <a:pt x="41778" y="15660"/>
                  </a:lnTo>
                  <a:lnTo>
                    <a:pt x="37090" y="16977"/>
                  </a:lnTo>
                  <a:lnTo>
                    <a:pt x="32873" y="19125"/>
                  </a:lnTo>
                  <a:lnTo>
                    <a:pt x="44894" y="29534"/>
                  </a:lnTo>
                  <a:lnTo>
                    <a:pt x="20928" y="29534"/>
                  </a:lnTo>
                  <a:lnTo>
                    <a:pt x="17620" y="34472"/>
                  </a:lnTo>
                  <a:lnTo>
                    <a:pt x="15676" y="40414"/>
                  </a:lnTo>
                  <a:lnTo>
                    <a:pt x="15676" y="424395"/>
                  </a:lnTo>
                  <a:lnTo>
                    <a:pt x="17636" y="430337"/>
                  </a:lnTo>
                  <a:lnTo>
                    <a:pt x="20928" y="435259"/>
                  </a:lnTo>
                  <a:lnTo>
                    <a:pt x="44863" y="435259"/>
                  </a:lnTo>
                  <a:lnTo>
                    <a:pt x="32842" y="445669"/>
                  </a:lnTo>
                  <a:lnTo>
                    <a:pt x="37059" y="447832"/>
                  </a:lnTo>
                  <a:lnTo>
                    <a:pt x="41762" y="449149"/>
                  </a:lnTo>
                  <a:lnTo>
                    <a:pt x="677547" y="449149"/>
                  </a:lnTo>
                  <a:lnTo>
                    <a:pt x="675612" y="451438"/>
                  </a:lnTo>
                  <a:lnTo>
                    <a:pt x="675393" y="451720"/>
                  </a:lnTo>
                  <a:lnTo>
                    <a:pt x="675111" y="451814"/>
                  </a:lnTo>
                  <a:lnTo>
                    <a:pt x="674938" y="451986"/>
                  </a:lnTo>
                  <a:lnTo>
                    <a:pt x="668145" y="457323"/>
                  </a:lnTo>
                  <a:lnTo>
                    <a:pt x="660445" y="461361"/>
                  </a:lnTo>
                  <a:lnTo>
                    <a:pt x="651994" y="463917"/>
                  </a:lnTo>
                  <a:lnTo>
                    <a:pt x="642942" y="464810"/>
                  </a:lnTo>
                  <a:close/>
                </a:path>
                <a:path w="690245" h="464820">
                  <a:moveTo>
                    <a:pt x="383588" y="276530"/>
                  </a:moveTo>
                  <a:lnTo>
                    <a:pt x="344905" y="276530"/>
                  </a:lnTo>
                  <a:lnTo>
                    <a:pt x="358506" y="274140"/>
                  </a:lnTo>
                  <a:lnTo>
                    <a:pt x="370703" y="266971"/>
                  </a:lnTo>
                  <a:lnTo>
                    <a:pt x="656926" y="19125"/>
                  </a:lnTo>
                  <a:lnTo>
                    <a:pt x="652725" y="16977"/>
                  </a:lnTo>
                  <a:lnTo>
                    <a:pt x="648006" y="15660"/>
                  </a:lnTo>
                  <a:lnTo>
                    <a:pt x="677585" y="15660"/>
                  </a:lnTo>
                  <a:lnTo>
                    <a:pt x="681541" y="20375"/>
                  </a:lnTo>
                  <a:lnTo>
                    <a:pt x="685973" y="28396"/>
                  </a:lnTo>
                  <a:lnTo>
                    <a:pt x="686333" y="29534"/>
                  </a:lnTo>
                  <a:lnTo>
                    <a:pt x="668856" y="29534"/>
                  </a:lnTo>
                  <a:lnTo>
                    <a:pt x="434570" y="232405"/>
                  </a:lnTo>
                  <a:lnTo>
                    <a:pt x="446536" y="242767"/>
                  </a:lnTo>
                  <a:lnTo>
                    <a:pt x="422577" y="242767"/>
                  </a:lnTo>
                  <a:lnTo>
                    <a:pt x="383588" y="276530"/>
                  </a:lnTo>
                  <a:close/>
                </a:path>
                <a:path w="690245" h="464820">
                  <a:moveTo>
                    <a:pt x="44863" y="435259"/>
                  </a:moveTo>
                  <a:lnTo>
                    <a:pt x="20928" y="435259"/>
                  </a:lnTo>
                  <a:lnTo>
                    <a:pt x="255198" y="232405"/>
                  </a:lnTo>
                  <a:lnTo>
                    <a:pt x="20928" y="29534"/>
                  </a:lnTo>
                  <a:lnTo>
                    <a:pt x="44894" y="29534"/>
                  </a:lnTo>
                  <a:lnTo>
                    <a:pt x="291144" y="242767"/>
                  </a:lnTo>
                  <a:lnTo>
                    <a:pt x="267160" y="242767"/>
                  </a:lnTo>
                  <a:lnTo>
                    <a:pt x="44863" y="435259"/>
                  </a:lnTo>
                  <a:close/>
                </a:path>
                <a:path w="690245" h="464820">
                  <a:moveTo>
                    <a:pt x="686327" y="435275"/>
                  </a:moveTo>
                  <a:lnTo>
                    <a:pt x="668856" y="435275"/>
                  </a:lnTo>
                  <a:lnTo>
                    <a:pt x="672164" y="430337"/>
                  </a:lnTo>
                  <a:lnTo>
                    <a:pt x="674092" y="424395"/>
                  </a:lnTo>
                  <a:lnTo>
                    <a:pt x="674092" y="40414"/>
                  </a:lnTo>
                  <a:lnTo>
                    <a:pt x="672164" y="34472"/>
                  </a:lnTo>
                  <a:lnTo>
                    <a:pt x="668856" y="29534"/>
                  </a:lnTo>
                  <a:lnTo>
                    <a:pt x="686333" y="29534"/>
                  </a:lnTo>
                  <a:lnTo>
                    <a:pt x="688779" y="37271"/>
                  </a:lnTo>
                  <a:lnTo>
                    <a:pt x="689753" y="46810"/>
                  </a:lnTo>
                  <a:lnTo>
                    <a:pt x="689753" y="417999"/>
                  </a:lnTo>
                  <a:lnTo>
                    <a:pt x="688772" y="427549"/>
                  </a:lnTo>
                  <a:lnTo>
                    <a:pt x="686327" y="435275"/>
                  </a:lnTo>
                  <a:close/>
                </a:path>
                <a:path w="690245" h="464820">
                  <a:moveTo>
                    <a:pt x="344868" y="292195"/>
                  </a:moveTo>
                  <a:lnTo>
                    <a:pt x="308796" y="278823"/>
                  </a:lnTo>
                  <a:lnTo>
                    <a:pt x="267160" y="242767"/>
                  </a:lnTo>
                  <a:lnTo>
                    <a:pt x="291144" y="242767"/>
                  </a:lnTo>
                  <a:lnTo>
                    <a:pt x="319096" y="266971"/>
                  </a:lnTo>
                  <a:lnTo>
                    <a:pt x="331302" y="274140"/>
                  </a:lnTo>
                  <a:lnTo>
                    <a:pt x="344905" y="276530"/>
                  </a:lnTo>
                  <a:lnTo>
                    <a:pt x="383588" y="276530"/>
                  </a:lnTo>
                  <a:lnTo>
                    <a:pt x="380940" y="278823"/>
                  </a:lnTo>
                  <a:lnTo>
                    <a:pt x="372775" y="284682"/>
                  </a:lnTo>
                  <a:lnTo>
                    <a:pt x="363874" y="288860"/>
                  </a:lnTo>
                  <a:lnTo>
                    <a:pt x="354488" y="291362"/>
                  </a:lnTo>
                  <a:lnTo>
                    <a:pt x="344868" y="292195"/>
                  </a:lnTo>
                  <a:close/>
                </a:path>
                <a:path w="690245" h="464820">
                  <a:moveTo>
                    <a:pt x="677547" y="449149"/>
                  </a:moveTo>
                  <a:lnTo>
                    <a:pt x="647990" y="449149"/>
                  </a:lnTo>
                  <a:lnTo>
                    <a:pt x="652662" y="447832"/>
                  </a:lnTo>
                  <a:lnTo>
                    <a:pt x="656863" y="445669"/>
                  </a:lnTo>
                  <a:lnTo>
                    <a:pt x="422577" y="242767"/>
                  </a:lnTo>
                  <a:lnTo>
                    <a:pt x="446536" y="242767"/>
                  </a:lnTo>
                  <a:lnTo>
                    <a:pt x="668856" y="435275"/>
                  </a:lnTo>
                  <a:lnTo>
                    <a:pt x="686327" y="435275"/>
                  </a:lnTo>
                  <a:lnTo>
                    <a:pt x="685961" y="436431"/>
                  </a:lnTo>
                  <a:lnTo>
                    <a:pt x="681519" y="444449"/>
                  </a:lnTo>
                  <a:lnTo>
                    <a:pt x="677547" y="449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75875" y="4518654"/>
              <a:ext cx="508634" cy="589280"/>
            </a:xfrm>
            <a:custGeom>
              <a:avLst/>
              <a:gdLst/>
              <a:ahLst/>
              <a:cxnLst/>
              <a:rect l="l" t="t" r="r" b="b"/>
              <a:pathLst>
                <a:path w="508634" h="589279">
                  <a:moveTo>
                    <a:pt x="338732" y="589267"/>
                  </a:moveTo>
                  <a:lnTo>
                    <a:pt x="260458" y="571759"/>
                  </a:lnTo>
                  <a:lnTo>
                    <a:pt x="215529" y="548935"/>
                  </a:lnTo>
                  <a:lnTo>
                    <a:pt x="171388" y="518204"/>
                  </a:lnTo>
                  <a:lnTo>
                    <a:pt x="129286" y="480434"/>
                  </a:lnTo>
                  <a:lnTo>
                    <a:pt x="90476" y="436494"/>
                  </a:lnTo>
                  <a:lnTo>
                    <a:pt x="55886" y="386685"/>
                  </a:lnTo>
                  <a:lnTo>
                    <a:pt x="29136" y="335578"/>
                  </a:lnTo>
                  <a:lnTo>
                    <a:pt x="10633" y="284300"/>
                  </a:lnTo>
                  <a:lnTo>
                    <a:pt x="797" y="234034"/>
                  </a:lnTo>
                  <a:lnTo>
                    <a:pt x="0" y="185722"/>
                  </a:lnTo>
                  <a:lnTo>
                    <a:pt x="2930" y="165233"/>
                  </a:lnTo>
                  <a:lnTo>
                    <a:pt x="19518" y="104995"/>
                  </a:lnTo>
                  <a:lnTo>
                    <a:pt x="42461" y="62602"/>
                  </a:lnTo>
                  <a:lnTo>
                    <a:pt x="82885" y="25999"/>
                  </a:lnTo>
                  <a:lnTo>
                    <a:pt x="128773" y="3813"/>
                  </a:lnTo>
                  <a:lnTo>
                    <a:pt x="157787" y="0"/>
                  </a:lnTo>
                  <a:lnTo>
                    <a:pt x="162242" y="0"/>
                  </a:lnTo>
                  <a:lnTo>
                    <a:pt x="212440" y="10461"/>
                  </a:lnTo>
                  <a:lnTo>
                    <a:pt x="157594" y="19354"/>
                  </a:lnTo>
                  <a:lnTo>
                    <a:pt x="153185" y="19522"/>
                  </a:lnTo>
                  <a:lnTo>
                    <a:pt x="93734" y="42026"/>
                  </a:lnTo>
                  <a:lnTo>
                    <a:pt x="50089" y="85401"/>
                  </a:lnTo>
                  <a:lnTo>
                    <a:pt x="28458" y="140260"/>
                  </a:lnTo>
                  <a:lnTo>
                    <a:pt x="19294" y="187314"/>
                  </a:lnTo>
                  <a:lnTo>
                    <a:pt x="19888" y="230865"/>
                  </a:lnTo>
                  <a:lnTo>
                    <a:pt x="28197" y="275262"/>
                  </a:lnTo>
                  <a:lnTo>
                    <a:pt x="43366" y="319621"/>
                  </a:lnTo>
                  <a:lnTo>
                    <a:pt x="64537" y="363056"/>
                  </a:lnTo>
                  <a:lnTo>
                    <a:pt x="90857" y="404682"/>
                  </a:lnTo>
                  <a:lnTo>
                    <a:pt x="121469" y="443614"/>
                  </a:lnTo>
                  <a:lnTo>
                    <a:pt x="155518" y="478966"/>
                  </a:lnTo>
                  <a:lnTo>
                    <a:pt x="192148" y="509855"/>
                  </a:lnTo>
                  <a:lnTo>
                    <a:pt x="230504" y="535393"/>
                  </a:lnTo>
                  <a:lnTo>
                    <a:pt x="269729" y="554696"/>
                  </a:lnTo>
                  <a:lnTo>
                    <a:pt x="308968" y="566880"/>
                  </a:lnTo>
                  <a:lnTo>
                    <a:pt x="338732" y="569912"/>
                  </a:lnTo>
                  <a:lnTo>
                    <a:pt x="425670" y="569912"/>
                  </a:lnTo>
                  <a:lnTo>
                    <a:pt x="416476" y="574124"/>
                  </a:lnTo>
                  <a:lnTo>
                    <a:pt x="380451" y="584771"/>
                  </a:lnTo>
                  <a:lnTo>
                    <a:pt x="338732" y="589267"/>
                  </a:lnTo>
                  <a:close/>
                </a:path>
                <a:path w="508634" h="589279">
                  <a:moveTo>
                    <a:pt x="213660" y="223701"/>
                  </a:moveTo>
                  <a:lnTo>
                    <a:pt x="177852" y="223701"/>
                  </a:lnTo>
                  <a:lnTo>
                    <a:pt x="186143" y="222751"/>
                  </a:lnTo>
                  <a:lnTo>
                    <a:pt x="192139" y="219717"/>
                  </a:lnTo>
                  <a:lnTo>
                    <a:pt x="207835" y="160742"/>
                  </a:lnTo>
                  <a:lnTo>
                    <a:pt x="210830" y="114249"/>
                  </a:lnTo>
                  <a:lnTo>
                    <a:pt x="214647" y="49578"/>
                  </a:lnTo>
                  <a:lnTo>
                    <a:pt x="210501" y="34064"/>
                  </a:lnTo>
                  <a:lnTo>
                    <a:pt x="198064" y="24874"/>
                  </a:lnTo>
                  <a:lnTo>
                    <a:pt x="180816" y="20480"/>
                  </a:lnTo>
                  <a:lnTo>
                    <a:pt x="162239" y="19354"/>
                  </a:lnTo>
                  <a:lnTo>
                    <a:pt x="223347" y="19354"/>
                  </a:lnTo>
                  <a:lnTo>
                    <a:pt x="228067" y="25546"/>
                  </a:lnTo>
                  <a:lnTo>
                    <a:pt x="231690" y="33249"/>
                  </a:lnTo>
                  <a:lnTo>
                    <a:pt x="233667" y="41687"/>
                  </a:lnTo>
                  <a:lnTo>
                    <a:pt x="233958" y="50745"/>
                  </a:lnTo>
                  <a:lnTo>
                    <a:pt x="231442" y="93530"/>
                  </a:lnTo>
                  <a:lnTo>
                    <a:pt x="228203" y="146777"/>
                  </a:lnTo>
                  <a:lnTo>
                    <a:pt x="225496" y="181448"/>
                  </a:lnTo>
                  <a:lnTo>
                    <a:pt x="222563" y="202466"/>
                  </a:lnTo>
                  <a:lnTo>
                    <a:pt x="218647" y="214754"/>
                  </a:lnTo>
                  <a:lnTo>
                    <a:pt x="213660" y="223701"/>
                  </a:lnTo>
                  <a:close/>
                </a:path>
                <a:path w="508634" h="589279">
                  <a:moveTo>
                    <a:pt x="300517" y="434086"/>
                  </a:moveTo>
                  <a:lnTo>
                    <a:pt x="251079" y="396460"/>
                  </a:lnTo>
                  <a:lnTo>
                    <a:pt x="212050" y="358906"/>
                  </a:lnTo>
                  <a:lnTo>
                    <a:pt x="175362" y="314214"/>
                  </a:lnTo>
                  <a:lnTo>
                    <a:pt x="149924" y="266402"/>
                  </a:lnTo>
                  <a:lnTo>
                    <a:pt x="144648" y="219486"/>
                  </a:lnTo>
                  <a:lnTo>
                    <a:pt x="155243" y="221251"/>
                  </a:lnTo>
                  <a:lnTo>
                    <a:pt x="164185" y="222577"/>
                  </a:lnTo>
                  <a:lnTo>
                    <a:pt x="171659" y="223411"/>
                  </a:lnTo>
                  <a:lnTo>
                    <a:pt x="177852" y="223701"/>
                  </a:lnTo>
                  <a:lnTo>
                    <a:pt x="213660" y="223701"/>
                  </a:lnTo>
                  <a:lnTo>
                    <a:pt x="212965" y="224946"/>
                  </a:lnTo>
                  <a:lnTo>
                    <a:pt x="205096" y="234034"/>
                  </a:lnTo>
                  <a:lnTo>
                    <a:pt x="193803" y="240557"/>
                  </a:lnTo>
                  <a:lnTo>
                    <a:pt x="184442" y="242023"/>
                  </a:lnTo>
                  <a:lnTo>
                    <a:pt x="163701" y="242023"/>
                  </a:lnTo>
                  <a:lnTo>
                    <a:pt x="169823" y="264229"/>
                  </a:lnTo>
                  <a:lnTo>
                    <a:pt x="199937" y="315029"/>
                  </a:lnTo>
                  <a:lnTo>
                    <a:pt x="239501" y="359283"/>
                  </a:lnTo>
                  <a:lnTo>
                    <a:pt x="270331" y="387506"/>
                  </a:lnTo>
                  <a:lnTo>
                    <a:pt x="283850" y="398667"/>
                  </a:lnTo>
                  <a:lnTo>
                    <a:pt x="304117" y="398667"/>
                  </a:lnTo>
                  <a:lnTo>
                    <a:pt x="300966" y="413450"/>
                  </a:lnTo>
                  <a:lnTo>
                    <a:pt x="300517" y="434086"/>
                  </a:lnTo>
                  <a:close/>
                </a:path>
                <a:path w="508634" h="589279">
                  <a:moveTo>
                    <a:pt x="177852" y="243055"/>
                  </a:moveTo>
                  <a:lnTo>
                    <a:pt x="173723" y="243055"/>
                  </a:lnTo>
                  <a:lnTo>
                    <a:pt x="169185" y="242711"/>
                  </a:lnTo>
                  <a:lnTo>
                    <a:pt x="163701" y="242023"/>
                  </a:lnTo>
                  <a:lnTo>
                    <a:pt x="184442" y="242023"/>
                  </a:lnTo>
                  <a:lnTo>
                    <a:pt x="177852" y="243055"/>
                  </a:lnTo>
                  <a:close/>
                </a:path>
                <a:path w="508634" h="589279">
                  <a:moveTo>
                    <a:pt x="304117" y="398667"/>
                  </a:moveTo>
                  <a:lnTo>
                    <a:pt x="283850" y="398667"/>
                  </a:lnTo>
                  <a:lnTo>
                    <a:pt x="287713" y="385338"/>
                  </a:lnTo>
                  <a:lnTo>
                    <a:pt x="312383" y="347601"/>
                  </a:lnTo>
                  <a:lnTo>
                    <a:pt x="341484" y="332904"/>
                  </a:lnTo>
                  <a:lnTo>
                    <a:pt x="351958" y="334623"/>
                  </a:lnTo>
                  <a:lnTo>
                    <a:pt x="361420" y="339140"/>
                  </a:lnTo>
                  <a:lnTo>
                    <a:pt x="369930" y="345496"/>
                  </a:lnTo>
                  <a:lnTo>
                    <a:pt x="377050" y="352258"/>
                  </a:lnTo>
                  <a:lnTo>
                    <a:pt x="341484" y="352258"/>
                  </a:lnTo>
                  <a:lnTo>
                    <a:pt x="336010" y="353499"/>
                  </a:lnTo>
                  <a:lnTo>
                    <a:pt x="304850" y="395226"/>
                  </a:lnTo>
                  <a:lnTo>
                    <a:pt x="304117" y="398667"/>
                  </a:lnTo>
                  <a:close/>
                </a:path>
                <a:path w="508634" h="589279">
                  <a:moveTo>
                    <a:pt x="425670" y="569912"/>
                  </a:moveTo>
                  <a:lnTo>
                    <a:pt x="338732" y="569912"/>
                  </a:lnTo>
                  <a:lnTo>
                    <a:pt x="375744" y="565939"/>
                  </a:lnTo>
                  <a:lnTo>
                    <a:pt x="408188" y="556544"/>
                  </a:lnTo>
                  <a:lnTo>
                    <a:pt x="447096" y="536644"/>
                  </a:lnTo>
                  <a:lnTo>
                    <a:pt x="477179" y="502690"/>
                  </a:lnTo>
                  <a:lnTo>
                    <a:pt x="487054" y="484444"/>
                  </a:lnTo>
                  <a:lnTo>
                    <a:pt x="486408" y="471978"/>
                  </a:lnTo>
                  <a:lnTo>
                    <a:pt x="459221" y="447119"/>
                  </a:lnTo>
                  <a:lnTo>
                    <a:pt x="389033" y="388998"/>
                  </a:lnTo>
                  <a:lnTo>
                    <a:pt x="363721" y="366280"/>
                  </a:lnTo>
                  <a:lnTo>
                    <a:pt x="356989" y="359925"/>
                  </a:lnTo>
                  <a:lnTo>
                    <a:pt x="351175" y="355568"/>
                  </a:lnTo>
                  <a:lnTo>
                    <a:pt x="346075" y="353061"/>
                  </a:lnTo>
                  <a:lnTo>
                    <a:pt x="341484" y="352258"/>
                  </a:lnTo>
                  <a:lnTo>
                    <a:pt x="377050" y="352258"/>
                  </a:lnTo>
                  <a:lnTo>
                    <a:pt x="387435" y="362026"/>
                  </a:lnTo>
                  <a:lnTo>
                    <a:pt x="400675" y="373479"/>
                  </a:lnTo>
                  <a:lnTo>
                    <a:pt x="416055" y="386294"/>
                  </a:lnTo>
                  <a:lnTo>
                    <a:pt x="451896" y="415723"/>
                  </a:lnTo>
                  <a:lnTo>
                    <a:pt x="470545" y="431338"/>
                  </a:lnTo>
                  <a:lnTo>
                    <a:pt x="487093" y="445832"/>
                  </a:lnTo>
                  <a:lnTo>
                    <a:pt x="500321" y="458515"/>
                  </a:lnTo>
                  <a:lnTo>
                    <a:pt x="505483" y="463849"/>
                  </a:lnTo>
                  <a:lnTo>
                    <a:pt x="508085" y="471203"/>
                  </a:lnTo>
                  <a:lnTo>
                    <a:pt x="507698" y="479225"/>
                  </a:lnTo>
                  <a:lnTo>
                    <a:pt x="486596" y="522531"/>
                  </a:lnTo>
                  <a:lnTo>
                    <a:pt x="459591" y="551418"/>
                  </a:lnTo>
                  <a:lnTo>
                    <a:pt x="443843" y="561587"/>
                  </a:lnTo>
                  <a:lnTo>
                    <a:pt x="425670" y="569912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F2B661C505714BB0FBCEC52A23083B" ma:contentTypeVersion="12" ma:contentTypeDescription="Vytvoří nový dokument" ma:contentTypeScope="" ma:versionID="71c1ea79bee66e220d7516f5b8a828e7">
  <xsd:schema xmlns:xsd="http://www.w3.org/2001/XMLSchema" xmlns:xs="http://www.w3.org/2001/XMLSchema" xmlns:p="http://schemas.microsoft.com/office/2006/metadata/properties" xmlns:ns2="1dfe8d68-ea5e-4ce5-bb9c-c29fc210cf39" xmlns:ns3="38d07043-c40b-4ba1-926d-3b6ab1ea1e81" targetNamespace="http://schemas.microsoft.com/office/2006/metadata/properties" ma:root="true" ma:fieldsID="54d5de6ecbf790b36990ebd7d6b53db0" ns2:_="" ns3:_="">
    <xsd:import namespace="1dfe8d68-ea5e-4ce5-bb9c-c29fc210cf39"/>
    <xsd:import namespace="38d07043-c40b-4ba1-926d-3b6ab1ea1e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e8d68-ea5e-4ce5-bb9c-c29fc210cf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07043-c40b-4ba1-926d-3b6ab1ea1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DBD42E-5544-4AB4-89D1-E2F29071BD0C}"/>
</file>

<file path=customXml/itemProps2.xml><?xml version="1.0" encoding="utf-8"?>
<ds:datastoreItem xmlns:ds="http://schemas.openxmlformats.org/officeDocument/2006/customXml" ds:itemID="{72527FFE-7968-421E-9A40-ED665C5F94CC}"/>
</file>

<file path=customXml/itemProps3.xml><?xml version="1.0" encoding="utf-8"?>
<ds:datastoreItem xmlns:ds="http://schemas.openxmlformats.org/officeDocument/2006/customXml" ds:itemID="{36F5AD5E-42F3-485E-A82F-2728C4E7CD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- presentation</dc:title>
  <dc:creator>Klaudia Szofer</dc:creator>
  <cp:keywords>DAD7CcbCNVg,BACJNwTP7uQ</cp:keywords>
  <dcterms:created xsi:type="dcterms:W3CDTF">2020-05-15T20:31:54Z</dcterms:created>
  <dcterms:modified xsi:type="dcterms:W3CDTF">2020-05-15T20:31:54Z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2020-05-15T00:00:00Z</vt:filetime>
  </property>
  <property fmtid="{D5CDD505-2E9C-101B-9397-08002B2CF9AE}" pid="3" name="Creator">
    <vt:lpwstr>Canva</vt:lpwstr>
  </property>
  <property fmtid="{D5CDD505-2E9C-101B-9397-08002B2CF9AE}" pid="4" name="LastSaved">
    <vt:filetime>2020-05-15T00:00:00Z</vt:filetime>
  </property>
  <property fmtid="{D5CDD505-2E9C-101B-9397-08002B2CF9AE}" pid="5" name="ContentTypeId">
    <vt:lpwstr>0x01010082F2B661C505714BB0FBCEC52A23083B</vt:lpwstr>
  </property>
</Properties>
</file>